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 id="2147483672" r:id="rId6"/>
  </p:sldMasterIdLst>
  <p:notesMasterIdLst>
    <p:notesMasterId r:id="rId31"/>
  </p:notesMasterIdLst>
  <p:sldIdLst>
    <p:sldId id="273" r:id="rId7"/>
    <p:sldId id="317" r:id="rId8"/>
    <p:sldId id="343" r:id="rId9"/>
    <p:sldId id="359" r:id="rId10"/>
    <p:sldId id="358" r:id="rId11"/>
    <p:sldId id="350" r:id="rId12"/>
    <p:sldId id="346" r:id="rId13"/>
    <p:sldId id="345" r:id="rId14"/>
    <p:sldId id="347" r:id="rId15"/>
    <p:sldId id="349" r:id="rId16"/>
    <p:sldId id="360" r:id="rId17"/>
    <p:sldId id="344" r:id="rId18"/>
    <p:sldId id="301" r:id="rId19"/>
    <p:sldId id="357" r:id="rId20"/>
    <p:sldId id="289" r:id="rId21"/>
    <p:sldId id="256" r:id="rId22"/>
    <p:sldId id="361" r:id="rId23"/>
    <p:sldId id="362" r:id="rId24"/>
    <p:sldId id="352" r:id="rId25"/>
    <p:sldId id="353" r:id="rId26"/>
    <p:sldId id="351" r:id="rId27"/>
    <p:sldId id="339" r:id="rId28"/>
    <p:sldId id="342" r:id="rId29"/>
    <p:sldId id="329" r:id="rId30"/>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CC"/>
    <a:srgbClr val="A1521A"/>
    <a:srgbClr val="42909E"/>
    <a:srgbClr val="172061"/>
    <a:srgbClr val="D26D25"/>
    <a:srgbClr val="72A3AE"/>
    <a:srgbClr val="94CBD5"/>
    <a:srgbClr val="9D5217"/>
    <a:srgbClr val="C8D200"/>
    <a:srgbClr val="D8D92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C6A74AE-0453-4047-BB11-DCA0720EFF39}" v="91" dt="2021-05-12T15:00:59.855"/>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Stijl, gemiddeld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940675A-B579-460E-94D1-54222C63F5DA}" styleName="Geen stijl, tabel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1" d="100"/>
          <a:sy n="81" d="100"/>
        </p:scale>
        <p:origin x="725" y="7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microsoft.com/office/2016/11/relationships/changesInfo" Target="changesInfos/changesInfo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tableStyles" Target="tableStyles.xml"/><Relationship Id="rId8" Type="http://schemas.openxmlformats.org/officeDocument/2006/relationships/slide" Target="slides/slide2.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erjan de Ruiter" userId="a2531a62-2f4d-4e73-a7da-0a31b077d76f" providerId="ADAL" clId="{BBC15F1A-39FB-4D6B-B6A5-832923DBC7AC}"/>
    <pc:docChg chg="undo custSel addSld delSld modSld">
      <pc:chgData name="Gerjan de Ruiter" userId="a2531a62-2f4d-4e73-a7da-0a31b077d76f" providerId="ADAL" clId="{BBC15F1A-39FB-4D6B-B6A5-832923DBC7AC}" dt="2021-04-23T13:38:27.527" v="270" actId="1076"/>
      <pc:docMkLst>
        <pc:docMk/>
      </pc:docMkLst>
      <pc:sldChg chg="modSp add mod">
        <pc:chgData name="Gerjan de Ruiter" userId="a2531a62-2f4d-4e73-a7da-0a31b077d76f" providerId="ADAL" clId="{BBC15F1A-39FB-4D6B-B6A5-832923DBC7AC}" dt="2021-04-23T13:17:24.648" v="124" actId="1076"/>
        <pc:sldMkLst>
          <pc:docMk/>
          <pc:sldMk cId="0" sldId="256"/>
        </pc:sldMkLst>
        <pc:spChg chg="mod">
          <ac:chgData name="Gerjan de Ruiter" userId="a2531a62-2f4d-4e73-a7da-0a31b077d76f" providerId="ADAL" clId="{BBC15F1A-39FB-4D6B-B6A5-832923DBC7AC}" dt="2021-04-23T13:17:19.270" v="123" actId="14100"/>
          <ac:spMkLst>
            <pc:docMk/>
            <pc:sldMk cId="0" sldId="256"/>
            <ac:spMk id="14344" creationId="{00000000-0000-0000-0000-000000000000}"/>
          </ac:spMkLst>
        </pc:spChg>
        <pc:picChg chg="mod">
          <ac:chgData name="Gerjan de Ruiter" userId="a2531a62-2f4d-4e73-a7da-0a31b077d76f" providerId="ADAL" clId="{BBC15F1A-39FB-4D6B-B6A5-832923DBC7AC}" dt="2021-04-23T13:17:24.648" v="124" actId="1076"/>
          <ac:picMkLst>
            <pc:docMk/>
            <pc:sldMk cId="0" sldId="256"/>
            <ac:picMk id="23" creationId="{00000000-0000-0000-0000-000000000000}"/>
          </ac:picMkLst>
        </pc:picChg>
        <pc:picChg chg="mod">
          <ac:chgData name="Gerjan de Ruiter" userId="a2531a62-2f4d-4e73-a7da-0a31b077d76f" providerId="ADAL" clId="{BBC15F1A-39FB-4D6B-B6A5-832923DBC7AC}" dt="2021-04-23T13:17:15.406" v="121" actId="1076"/>
          <ac:picMkLst>
            <pc:docMk/>
            <pc:sldMk cId="0" sldId="256"/>
            <ac:picMk id="24" creationId="{00000000-0000-0000-0000-000000000000}"/>
          </ac:picMkLst>
        </pc:picChg>
        <pc:picChg chg="mod">
          <ac:chgData name="Gerjan de Ruiter" userId="a2531a62-2f4d-4e73-a7da-0a31b077d76f" providerId="ADAL" clId="{BBC15F1A-39FB-4D6B-B6A5-832923DBC7AC}" dt="2021-04-23T13:17:13.357" v="120" actId="1076"/>
          <ac:picMkLst>
            <pc:docMk/>
            <pc:sldMk cId="0" sldId="256"/>
            <ac:picMk id="25" creationId="{00000000-0000-0000-0000-000000000000}"/>
          </ac:picMkLst>
        </pc:picChg>
      </pc:sldChg>
      <pc:sldChg chg="modSp mod">
        <pc:chgData name="Gerjan de Ruiter" userId="a2531a62-2f4d-4e73-a7da-0a31b077d76f" providerId="ADAL" clId="{BBC15F1A-39FB-4D6B-B6A5-832923DBC7AC}" dt="2021-04-23T13:38:27.527" v="270" actId="1076"/>
        <pc:sldMkLst>
          <pc:docMk/>
          <pc:sldMk cId="1827546362" sldId="289"/>
        </pc:sldMkLst>
        <pc:spChg chg="mod">
          <ac:chgData name="Gerjan de Ruiter" userId="a2531a62-2f4d-4e73-a7da-0a31b077d76f" providerId="ADAL" clId="{BBC15F1A-39FB-4D6B-B6A5-832923DBC7AC}" dt="2021-04-23T13:38:27.527" v="270" actId="1076"/>
          <ac:spMkLst>
            <pc:docMk/>
            <pc:sldMk cId="1827546362" sldId="289"/>
            <ac:spMk id="3" creationId="{00000000-0000-0000-0000-000000000000}"/>
          </ac:spMkLst>
        </pc:spChg>
        <pc:graphicFrameChg chg="mod modGraphic">
          <ac:chgData name="Gerjan de Ruiter" userId="a2531a62-2f4d-4e73-a7da-0a31b077d76f" providerId="ADAL" clId="{BBC15F1A-39FB-4D6B-B6A5-832923DBC7AC}" dt="2021-04-23T13:38:23.509" v="269" actId="14100"/>
          <ac:graphicFrameMkLst>
            <pc:docMk/>
            <pc:sldMk cId="1827546362" sldId="289"/>
            <ac:graphicFrameMk id="4" creationId="{00000000-0000-0000-0000-000000000000}"/>
          </ac:graphicFrameMkLst>
        </pc:graphicFrameChg>
      </pc:sldChg>
      <pc:sldChg chg="modSp add mod">
        <pc:chgData name="Gerjan de Ruiter" userId="a2531a62-2f4d-4e73-a7da-0a31b077d76f" providerId="ADAL" clId="{BBC15F1A-39FB-4D6B-B6A5-832923DBC7AC}" dt="2021-04-23T13:17:05.812" v="119" actId="1076"/>
        <pc:sldMkLst>
          <pc:docMk/>
          <pc:sldMk cId="0" sldId="361"/>
        </pc:sldMkLst>
        <pc:spChg chg="mod">
          <ac:chgData name="Gerjan de Ruiter" userId="a2531a62-2f4d-4e73-a7da-0a31b077d76f" providerId="ADAL" clId="{BBC15F1A-39FB-4D6B-B6A5-832923DBC7AC}" dt="2021-04-23T13:17:00.786" v="118" actId="14100"/>
          <ac:spMkLst>
            <pc:docMk/>
            <pc:sldMk cId="0" sldId="361"/>
            <ac:spMk id="14344" creationId="{00000000-0000-0000-0000-000000000000}"/>
          </ac:spMkLst>
        </pc:spChg>
        <pc:spChg chg="mod">
          <ac:chgData name="Gerjan de Ruiter" userId="a2531a62-2f4d-4e73-a7da-0a31b077d76f" providerId="ADAL" clId="{BBC15F1A-39FB-4D6B-B6A5-832923DBC7AC}" dt="2021-04-23T13:16:44.574" v="115" actId="14100"/>
          <ac:spMkLst>
            <pc:docMk/>
            <pc:sldMk cId="0" sldId="361"/>
            <ac:spMk id="14346" creationId="{00000000-0000-0000-0000-000000000000}"/>
          </ac:spMkLst>
        </pc:spChg>
        <pc:picChg chg="mod">
          <ac:chgData name="Gerjan de Ruiter" userId="a2531a62-2f4d-4e73-a7da-0a31b077d76f" providerId="ADAL" clId="{BBC15F1A-39FB-4D6B-B6A5-832923DBC7AC}" dt="2021-04-23T13:16:48.561" v="116" actId="1076"/>
          <ac:picMkLst>
            <pc:docMk/>
            <pc:sldMk cId="0" sldId="361"/>
            <ac:picMk id="2" creationId="{B5036BBA-8389-4287-8F84-44E7656230A0}"/>
          </ac:picMkLst>
        </pc:picChg>
        <pc:picChg chg="mod">
          <ac:chgData name="Gerjan de Ruiter" userId="a2531a62-2f4d-4e73-a7da-0a31b077d76f" providerId="ADAL" clId="{BBC15F1A-39FB-4D6B-B6A5-832923DBC7AC}" dt="2021-04-23T13:17:05.812" v="119" actId="1076"/>
          <ac:picMkLst>
            <pc:docMk/>
            <pc:sldMk cId="0" sldId="361"/>
            <ac:picMk id="23" creationId="{00000000-0000-0000-0000-000000000000}"/>
          </ac:picMkLst>
        </pc:picChg>
        <pc:picChg chg="mod">
          <ac:chgData name="Gerjan de Ruiter" userId="a2531a62-2f4d-4e73-a7da-0a31b077d76f" providerId="ADAL" clId="{BBC15F1A-39FB-4D6B-B6A5-832923DBC7AC}" dt="2021-04-23T13:16:38.372" v="113" actId="1076"/>
          <ac:picMkLst>
            <pc:docMk/>
            <pc:sldMk cId="0" sldId="361"/>
            <ac:picMk id="24" creationId="{00000000-0000-0000-0000-000000000000}"/>
          </ac:picMkLst>
        </pc:picChg>
        <pc:picChg chg="mod">
          <ac:chgData name="Gerjan de Ruiter" userId="a2531a62-2f4d-4e73-a7da-0a31b077d76f" providerId="ADAL" clId="{BBC15F1A-39FB-4D6B-B6A5-832923DBC7AC}" dt="2021-04-23T13:16:57.624" v="117" actId="1076"/>
          <ac:picMkLst>
            <pc:docMk/>
            <pc:sldMk cId="0" sldId="361"/>
            <ac:picMk id="25" creationId="{00000000-0000-0000-0000-000000000000}"/>
          </ac:picMkLst>
        </pc:picChg>
      </pc:sldChg>
      <pc:sldChg chg="del">
        <pc:chgData name="Gerjan de Ruiter" userId="a2531a62-2f4d-4e73-a7da-0a31b077d76f" providerId="ADAL" clId="{BBC15F1A-39FB-4D6B-B6A5-832923DBC7AC}" dt="2021-04-23T13:03:05.574" v="1" actId="47"/>
        <pc:sldMkLst>
          <pc:docMk/>
          <pc:sldMk cId="697872688" sldId="361"/>
        </pc:sldMkLst>
      </pc:sldChg>
      <pc:sldChg chg="modSp add mod">
        <pc:chgData name="Gerjan de Ruiter" userId="a2531a62-2f4d-4e73-a7da-0a31b077d76f" providerId="ADAL" clId="{BBC15F1A-39FB-4D6B-B6A5-832923DBC7AC}" dt="2021-04-23T13:18:54.919" v="130" actId="14100"/>
        <pc:sldMkLst>
          <pc:docMk/>
          <pc:sldMk cId="0" sldId="362"/>
        </pc:sldMkLst>
        <pc:spChg chg="mod">
          <ac:chgData name="Gerjan de Ruiter" userId="a2531a62-2f4d-4e73-a7da-0a31b077d76f" providerId="ADAL" clId="{BBC15F1A-39FB-4D6B-B6A5-832923DBC7AC}" dt="2021-04-23T13:18:54.919" v="130" actId="14100"/>
          <ac:spMkLst>
            <pc:docMk/>
            <pc:sldMk cId="0" sldId="362"/>
            <ac:spMk id="14342" creationId="{00000000-0000-0000-0000-000000000000}"/>
          </ac:spMkLst>
        </pc:spChg>
        <pc:spChg chg="mod">
          <ac:chgData name="Gerjan de Ruiter" userId="a2531a62-2f4d-4e73-a7da-0a31b077d76f" providerId="ADAL" clId="{BBC15F1A-39FB-4D6B-B6A5-832923DBC7AC}" dt="2021-04-23T13:18:51.927" v="129" actId="14100"/>
          <ac:spMkLst>
            <pc:docMk/>
            <pc:sldMk cId="0" sldId="362"/>
            <ac:spMk id="14344" creationId="{00000000-0000-0000-0000-000000000000}"/>
          </ac:spMkLst>
        </pc:spChg>
        <pc:spChg chg="mod">
          <ac:chgData name="Gerjan de Ruiter" userId="a2531a62-2f4d-4e73-a7da-0a31b077d76f" providerId="ADAL" clId="{BBC15F1A-39FB-4D6B-B6A5-832923DBC7AC}" dt="2021-04-23T13:18:49.379" v="128" actId="14100"/>
          <ac:spMkLst>
            <pc:docMk/>
            <pc:sldMk cId="0" sldId="362"/>
            <ac:spMk id="14346" creationId="{00000000-0000-0000-0000-000000000000}"/>
          </ac:spMkLst>
        </pc:spChg>
        <pc:picChg chg="mod">
          <ac:chgData name="Gerjan de Ruiter" userId="a2531a62-2f4d-4e73-a7da-0a31b077d76f" providerId="ADAL" clId="{BBC15F1A-39FB-4D6B-B6A5-832923DBC7AC}" dt="2021-04-23T13:18:45.718" v="127" actId="1076"/>
          <ac:picMkLst>
            <pc:docMk/>
            <pc:sldMk cId="0" sldId="362"/>
            <ac:picMk id="23" creationId="{00000000-0000-0000-0000-000000000000}"/>
          </ac:picMkLst>
        </pc:picChg>
        <pc:picChg chg="mod">
          <ac:chgData name="Gerjan de Ruiter" userId="a2531a62-2f4d-4e73-a7da-0a31b077d76f" providerId="ADAL" clId="{BBC15F1A-39FB-4D6B-B6A5-832923DBC7AC}" dt="2021-04-23T13:18:37.865" v="125" actId="1076"/>
          <ac:picMkLst>
            <pc:docMk/>
            <pc:sldMk cId="0" sldId="362"/>
            <ac:picMk id="24" creationId="{00000000-0000-0000-0000-000000000000}"/>
          </ac:picMkLst>
        </pc:picChg>
        <pc:picChg chg="mod">
          <ac:chgData name="Gerjan de Ruiter" userId="a2531a62-2f4d-4e73-a7da-0a31b077d76f" providerId="ADAL" clId="{BBC15F1A-39FB-4D6B-B6A5-832923DBC7AC}" dt="2021-04-23T13:18:43.693" v="126" actId="1076"/>
          <ac:picMkLst>
            <pc:docMk/>
            <pc:sldMk cId="0" sldId="362"/>
            <ac:picMk id="25" creationId="{00000000-0000-0000-0000-000000000000}"/>
          </ac:picMkLst>
        </pc:picChg>
      </pc:sldChg>
    </pc:docChg>
  </pc:docChgLst>
  <pc:docChgLst>
    <pc:chgData name="Thomas Noordeloos" userId="7c446670-7459-44eb-8c93-60d80c060528" providerId="ADAL" clId="{C9B40D0C-2B10-463A-AF72-4C9FEB04BEF4}"/>
    <pc:docChg chg="undo custSel addSld delSld modSld delMainMaster">
      <pc:chgData name="Thomas Noordeloos" userId="7c446670-7459-44eb-8c93-60d80c060528" providerId="ADAL" clId="{C9B40D0C-2B10-463A-AF72-4C9FEB04BEF4}" dt="2021-04-23T12:56:28.308" v="503" actId="20577"/>
      <pc:docMkLst>
        <pc:docMk/>
      </pc:docMkLst>
      <pc:sldChg chg="modSp mod">
        <pc:chgData name="Thomas Noordeloos" userId="7c446670-7459-44eb-8c93-60d80c060528" providerId="ADAL" clId="{C9B40D0C-2B10-463A-AF72-4C9FEB04BEF4}" dt="2021-04-22T13:51:42.256" v="489" actId="207"/>
        <pc:sldMkLst>
          <pc:docMk/>
          <pc:sldMk cId="1827546362" sldId="289"/>
        </pc:sldMkLst>
        <pc:graphicFrameChg chg="mod modGraphic">
          <ac:chgData name="Thomas Noordeloos" userId="7c446670-7459-44eb-8c93-60d80c060528" providerId="ADAL" clId="{C9B40D0C-2B10-463A-AF72-4C9FEB04BEF4}" dt="2021-04-22T13:51:42.256" v="489" actId="207"/>
          <ac:graphicFrameMkLst>
            <pc:docMk/>
            <pc:sldMk cId="1827546362" sldId="289"/>
            <ac:graphicFrameMk id="4" creationId="{00000000-0000-0000-0000-000000000000}"/>
          </ac:graphicFrameMkLst>
        </pc:graphicFrameChg>
      </pc:sldChg>
      <pc:sldChg chg="addSp delSp modSp mod">
        <pc:chgData name="Thomas Noordeloos" userId="7c446670-7459-44eb-8c93-60d80c060528" providerId="ADAL" clId="{C9B40D0C-2B10-463A-AF72-4C9FEB04BEF4}" dt="2021-04-22T13:52:16.021" v="494" actId="6549"/>
        <pc:sldMkLst>
          <pc:docMk/>
          <pc:sldMk cId="1682676455" sldId="339"/>
        </pc:sldMkLst>
        <pc:graphicFrameChg chg="add del modGraphic">
          <ac:chgData name="Thomas Noordeloos" userId="7c446670-7459-44eb-8c93-60d80c060528" providerId="ADAL" clId="{C9B40D0C-2B10-463A-AF72-4C9FEB04BEF4}" dt="2021-04-22T13:52:16.021" v="494" actId="6549"/>
          <ac:graphicFrameMkLst>
            <pc:docMk/>
            <pc:sldMk cId="1682676455" sldId="339"/>
            <ac:graphicFrameMk id="5" creationId="{00000000-0000-0000-0000-000000000000}"/>
          </ac:graphicFrameMkLst>
        </pc:graphicFrameChg>
      </pc:sldChg>
      <pc:sldChg chg="addSp delSp modSp mod">
        <pc:chgData name="Thomas Noordeloos" userId="7c446670-7459-44eb-8c93-60d80c060528" providerId="ADAL" clId="{C9B40D0C-2B10-463A-AF72-4C9FEB04BEF4}" dt="2021-04-22T13:52:21.396" v="495" actId="6549"/>
        <pc:sldMkLst>
          <pc:docMk/>
          <pc:sldMk cId="487778070" sldId="342"/>
        </pc:sldMkLst>
        <pc:graphicFrameChg chg="add del modGraphic">
          <ac:chgData name="Thomas Noordeloos" userId="7c446670-7459-44eb-8c93-60d80c060528" providerId="ADAL" clId="{C9B40D0C-2B10-463A-AF72-4C9FEB04BEF4}" dt="2021-04-22T13:52:21.396" v="495" actId="6549"/>
          <ac:graphicFrameMkLst>
            <pc:docMk/>
            <pc:sldMk cId="487778070" sldId="342"/>
            <ac:graphicFrameMk id="5" creationId="{00000000-0000-0000-0000-000000000000}"/>
          </ac:graphicFrameMkLst>
        </pc:graphicFrameChg>
      </pc:sldChg>
      <pc:sldChg chg="addSp delSp modSp mod modAnim">
        <pc:chgData name="Thomas Noordeloos" userId="7c446670-7459-44eb-8c93-60d80c060528" providerId="ADAL" clId="{C9B40D0C-2B10-463A-AF72-4C9FEB04BEF4}" dt="2021-04-22T12:54:47.473" v="59" actId="1076"/>
        <pc:sldMkLst>
          <pc:docMk/>
          <pc:sldMk cId="3541430512" sldId="343"/>
        </pc:sldMkLst>
        <pc:spChg chg="del mod">
          <ac:chgData name="Thomas Noordeloos" userId="7c446670-7459-44eb-8c93-60d80c060528" providerId="ADAL" clId="{C9B40D0C-2B10-463A-AF72-4C9FEB04BEF4}" dt="2021-04-22T12:53:24.632" v="56" actId="478"/>
          <ac:spMkLst>
            <pc:docMk/>
            <pc:sldMk cId="3541430512" sldId="343"/>
            <ac:spMk id="2" creationId="{00000000-0000-0000-0000-000000000000}"/>
          </ac:spMkLst>
        </pc:spChg>
        <pc:spChg chg="add del mod">
          <ac:chgData name="Thomas Noordeloos" userId="7c446670-7459-44eb-8c93-60d80c060528" providerId="ADAL" clId="{C9B40D0C-2B10-463A-AF72-4C9FEB04BEF4}" dt="2021-04-22T12:53:26.245" v="57" actId="478"/>
          <ac:spMkLst>
            <pc:docMk/>
            <pc:sldMk cId="3541430512" sldId="343"/>
            <ac:spMk id="7" creationId="{94B79B53-FC6A-4530-ADC8-C3153079D2DE}"/>
          </ac:spMkLst>
        </pc:spChg>
        <pc:picChg chg="add mod">
          <ac:chgData name="Thomas Noordeloos" userId="7c446670-7459-44eb-8c93-60d80c060528" providerId="ADAL" clId="{C9B40D0C-2B10-463A-AF72-4C9FEB04BEF4}" dt="2021-04-22T12:54:47.473" v="59" actId="1076"/>
          <ac:picMkLst>
            <pc:docMk/>
            <pc:sldMk cId="3541430512" sldId="343"/>
            <ac:picMk id="3" creationId="{E99A1292-DDF7-4257-B3E5-56721CAD8558}"/>
          </ac:picMkLst>
        </pc:picChg>
        <pc:picChg chg="del">
          <ac:chgData name="Thomas Noordeloos" userId="7c446670-7459-44eb-8c93-60d80c060528" providerId="ADAL" clId="{C9B40D0C-2B10-463A-AF72-4C9FEB04BEF4}" dt="2021-04-22T12:50:32.170" v="8" actId="478"/>
          <ac:picMkLst>
            <pc:docMk/>
            <pc:sldMk cId="3541430512" sldId="343"/>
            <ac:picMk id="5" creationId="{00000000-0000-0000-0000-000000000000}"/>
          </ac:picMkLst>
        </pc:picChg>
        <pc:picChg chg="add mod">
          <ac:chgData name="Thomas Noordeloos" userId="7c446670-7459-44eb-8c93-60d80c060528" providerId="ADAL" clId="{C9B40D0C-2B10-463A-AF72-4C9FEB04BEF4}" dt="2021-04-22T12:54:47.473" v="59" actId="1076"/>
          <ac:picMkLst>
            <pc:docMk/>
            <pc:sldMk cId="3541430512" sldId="343"/>
            <ac:picMk id="1026" creationId="{386B261A-965E-4C17-851E-12CF45C9CB9A}"/>
          </ac:picMkLst>
        </pc:picChg>
        <pc:picChg chg="del mod">
          <ac:chgData name="Thomas Noordeloos" userId="7c446670-7459-44eb-8c93-60d80c060528" providerId="ADAL" clId="{C9B40D0C-2B10-463A-AF72-4C9FEB04BEF4}" dt="2021-04-22T12:50:14.090" v="4" actId="478"/>
          <ac:picMkLst>
            <pc:docMk/>
            <pc:sldMk cId="3541430512" sldId="343"/>
            <ac:picMk id="2052" creationId="{00000000-0000-0000-0000-000000000000}"/>
          </ac:picMkLst>
        </pc:picChg>
      </pc:sldChg>
      <pc:sldChg chg="del">
        <pc:chgData name="Thomas Noordeloos" userId="7c446670-7459-44eb-8c93-60d80c060528" providerId="ADAL" clId="{C9B40D0C-2B10-463A-AF72-4C9FEB04BEF4}" dt="2021-04-23T12:45:51.053" v="496" actId="2696"/>
        <pc:sldMkLst>
          <pc:docMk/>
          <pc:sldMk cId="868004410" sldId="351"/>
        </pc:sldMkLst>
      </pc:sldChg>
      <pc:sldChg chg="add">
        <pc:chgData name="Thomas Noordeloos" userId="7c446670-7459-44eb-8c93-60d80c060528" providerId="ADAL" clId="{C9B40D0C-2B10-463A-AF72-4C9FEB04BEF4}" dt="2021-04-23T12:45:54.576" v="497"/>
        <pc:sldMkLst>
          <pc:docMk/>
          <pc:sldMk cId="876469949" sldId="351"/>
        </pc:sldMkLst>
      </pc:sldChg>
      <pc:sldChg chg="del">
        <pc:chgData name="Thomas Noordeloos" userId="7c446670-7459-44eb-8c93-60d80c060528" providerId="ADAL" clId="{C9B40D0C-2B10-463A-AF72-4C9FEB04BEF4}" dt="2021-04-22T13:14:07.105" v="397" actId="47"/>
        <pc:sldMkLst>
          <pc:docMk/>
          <pc:sldMk cId="1637519113" sldId="354"/>
        </pc:sldMkLst>
      </pc:sldChg>
      <pc:sldChg chg="del">
        <pc:chgData name="Thomas Noordeloos" userId="7c446670-7459-44eb-8c93-60d80c060528" providerId="ADAL" clId="{C9B40D0C-2B10-463A-AF72-4C9FEB04BEF4}" dt="2021-04-22T13:14:07.105" v="397" actId="47"/>
        <pc:sldMkLst>
          <pc:docMk/>
          <pc:sldMk cId="2160258992" sldId="355"/>
        </pc:sldMkLst>
      </pc:sldChg>
      <pc:sldChg chg="del">
        <pc:chgData name="Thomas Noordeloos" userId="7c446670-7459-44eb-8c93-60d80c060528" providerId="ADAL" clId="{C9B40D0C-2B10-463A-AF72-4C9FEB04BEF4}" dt="2021-04-22T13:14:07.105" v="397" actId="47"/>
        <pc:sldMkLst>
          <pc:docMk/>
          <pc:sldMk cId="2422804090" sldId="356"/>
        </pc:sldMkLst>
      </pc:sldChg>
      <pc:sldChg chg="modSp mod">
        <pc:chgData name="Thomas Noordeloos" userId="7c446670-7459-44eb-8c93-60d80c060528" providerId="ADAL" clId="{C9B40D0C-2B10-463A-AF72-4C9FEB04BEF4}" dt="2021-04-22T13:13:29.210" v="396" actId="108"/>
        <pc:sldMkLst>
          <pc:docMk/>
          <pc:sldMk cId="125858567" sldId="357"/>
        </pc:sldMkLst>
        <pc:spChg chg="mod">
          <ac:chgData name="Thomas Noordeloos" userId="7c446670-7459-44eb-8c93-60d80c060528" providerId="ADAL" clId="{C9B40D0C-2B10-463A-AF72-4C9FEB04BEF4}" dt="2021-04-22T13:13:29.210" v="396" actId="108"/>
          <ac:spMkLst>
            <pc:docMk/>
            <pc:sldMk cId="125858567" sldId="357"/>
            <ac:spMk id="8" creationId="{00000000-0000-0000-0000-000000000000}"/>
          </ac:spMkLst>
        </pc:spChg>
      </pc:sldChg>
      <pc:sldChg chg="add">
        <pc:chgData name="Thomas Noordeloos" userId="7c446670-7459-44eb-8c93-60d80c060528" providerId="ADAL" clId="{C9B40D0C-2B10-463A-AF72-4C9FEB04BEF4}" dt="2021-04-22T12:50:02.602" v="2" actId="2890"/>
        <pc:sldMkLst>
          <pc:docMk/>
          <pc:sldMk cId="751115078" sldId="358"/>
        </pc:sldMkLst>
      </pc:sldChg>
      <pc:sldChg chg="add del">
        <pc:chgData name="Thomas Noordeloos" userId="7c446670-7459-44eb-8c93-60d80c060528" providerId="ADAL" clId="{C9B40D0C-2B10-463A-AF72-4C9FEB04BEF4}" dt="2021-04-22T12:49:57.814" v="1" actId="2890"/>
        <pc:sldMkLst>
          <pc:docMk/>
          <pc:sldMk cId="3262329197" sldId="358"/>
        </pc:sldMkLst>
      </pc:sldChg>
      <pc:sldChg chg="addSp delSp modSp add mod delAnim modNotesTx">
        <pc:chgData name="Thomas Noordeloos" userId="7c446670-7459-44eb-8c93-60d80c060528" providerId="ADAL" clId="{C9B40D0C-2B10-463A-AF72-4C9FEB04BEF4}" dt="2021-04-22T13:01:19.934" v="287" actId="207"/>
        <pc:sldMkLst>
          <pc:docMk/>
          <pc:sldMk cId="1170658001" sldId="359"/>
        </pc:sldMkLst>
        <pc:spChg chg="add mod">
          <ac:chgData name="Thomas Noordeloos" userId="7c446670-7459-44eb-8c93-60d80c060528" providerId="ADAL" clId="{C9B40D0C-2B10-463A-AF72-4C9FEB04BEF4}" dt="2021-04-22T12:57:04.378" v="69" actId="1076"/>
          <ac:spMkLst>
            <pc:docMk/>
            <pc:sldMk cId="1170658001" sldId="359"/>
            <ac:spMk id="5" creationId="{8A30E45E-9279-4DC1-A2F7-600C02680E1F}"/>
          </ac:spMkLst>
        </pc:spChg>
        <pc:spChg chg="add mod">
          <ac:chgData name="Thomas Noordeloos" userId="7c446670-7459-44eb-8c93-60d80c060528" providerId="ADAL" clId="{C9B40D0C-2B10-463A-AF72-4C9FEB04BEF4}" dt="2021-04-22T13:01:19.934" v="287" actId="207"/>
          <ac:spMkLst>
            <pc:docMk/>
            <pc:sldMk cId="1170658001" sldId="359"/>
            <ac:spMk id="8" creationId="{C2641296-B36E-4692-A322-A69BBE30F182}"/>
          </ac:spMkLst>
        </pc:spChg>
        <pc:picChg chg="del">
          <ac:chgData name="Thomas Noordeloos" userId="7c446670-7459-44eb-8c93-60d80c060528" providerId="ADAL" clId="{C9B40D0C-2B10-463A-AF72-4C9FEB04BEF4}" dt="2021-04-22T12:55:44.285" v="61" actId="478"/>
          <ac:picMkLst>
            <pc:docMk/>
            <pc:sldMk cId="1170658001" sldId="359"/>
            <ac:picMk id="3" creationId="{E99A1292-DDF7-4257-B3E5-56721CAD8558}"/>
          </ac:picMkLst>
        </pc:picChg>
        <pc:picChg chg="add mod">
          <ac:chgData name="Thomas Noordeloos" userId="7c446670-7459-44eb-8c93-60d80c060528" providerId="ADAL" clId="{C9B40D0C-2B10-463A-AF72-4C9FEB04BEF4}" dt="2021-04-22T12:57:22.166" v="74" actId="14100"/>
          <ac:picMkLst>
            <pc:docMk/>
            <pc:sldMk cId="1170658001" sldId="359"/>
            <ac:picMk id="6" creationId="{E29BC2F5-70E2-4A8A-865D-20C46416E3B4}"/>
          </ac:picMkLst>
        </pc:picChg>
        <pc:picChg chg="mod">
          <ac:chgData name="Thomas Noordeloos" userId="7c446670-7459-44eb-8c93-60d80c060528" providerId="ADAL" clId="{C9B40D0C-2B10-463A-AF72-4C9FEB04BEF4}" dt="2021-04-22T12:57:15.389" v="73" actId="1076"/>
          <ac:picMkLst>
            <pc:docMk/>
            <pc:sldMk cId="1170658001" sldId="359"/>
            <ac:picMk id="1026" creationId="{386B261A-965E-4C17-851E-12CF45C9CB9A}"/>
          </ac:picMkLst>
        </pc:picChg>
      </pc:sldChg>
      <pc:sldChg chg="addSp delSp modSp add mod">
        <pc:chgData name="Thomas Noordeloos" userId="7c446670-7459-44eb-8c93-60d80c060528" providerId="ADAL" clId="{C9B40D0C-2B10-463A-AF72-4C9FEB04BEF4}" dt="2021-04-22T13:05:24.121" v="298" actId="1076"/>
        <pc:sldMkLst>
          <pc:docMk/>
          <pc:sldMk cId="917740658" sldId="360"/>
        </pc:sldMkLst>
        <pc:spChg chg="add mod">
          <ac:chgData name="Thomas Noordeloos" userId="7c446670-7459-44eb-8c93-60d80c060528" providerId="ADAL" clId="{C9B40D0C-2B10-463A-AF72-4C9FEB04BEF4}" dt="2021-04-22T13:04:54.278" v="294" actId="1076"/>
          <ac:spMkLst>
            <pc:docMk/>
            <pc:sldMk cId="917740658" sldId="360"/>
            <ac:spMk id="9" creationId="{4E9380AF-2C40-4B0D-8A80-C7D8A4BB4A25}"/>
          </ac:spMkLst>
        </pc:spChg>
        <pc:spChg chg="del">
          <ac:chgData name="Thomas Noordeloos" userId="7c446670-7459-44eb-8c93-60d80c060528" providerId="ADAL" clId="{C9B40D0C-2B10-463A-AF72-4C9FEB04BEF4}" dt="2021-04-22T13:04:03.074" v="289" actId="478"/>
          <ac:spMkLst>
            <pc:docMk/>
            <pc:sldMk cId="917740658" sldId="360"/>
            <ac:spMk id="12" creationId="{00000000-0000-0000-0000-000000000000}"/>
          </ac:spMkLst>
        </pc:spChg>
        <pc:spChg chg="del">
          <ac:chgData name="Thomas Noordeloos" userId="7c446670-7459-44eb-8c93-60d80c060528" providerId="ADAL" clId="{C9B40D0C-2B10-463A-AF72-4C9FEB04BEF4}" dt="2021-04-22T13:04:03.074" v="289" actId="478"/>
          <ac:spMkLst>
            <pc:docMk/>
            <pc:sldMk cId="917740658" sldId="360"/>
            <ac:spMk id="13" creationId="{00000000-0000-0000-0000-000000000000}"/>
          </ac:spMkLst>
        </pc:spChg>
        <pc:picChg chg="add mod">
          <ac:chgData name="Thomas Noordeloos" userId="7c446670-7459-44eb-8c93-60d80c060528" providerId="ADAL" clId="{C9B40D0C-2B10-463A-AF72-4C9FEB04BEF4}" dt="2021-04-22T13:05:24.121" v="298" actId="1076"/>
          <ac:picMkLst>
            <pc:docMk/>
            <pc:sldMk cId="917740658" sldId="360"/>
            <ac:picMk id="2050" creationId="{7329B06B-58FC-4320-9AD3-A314A639D268}"/>
          </ac:picMkLst>
        </pc:picChg>
      </pc:sldChg>
      <pc:sldChg chg="modSp new mod">
        <pc:chgData name="Thomas Noordeloos" userId="7c446670-7459-44eb-8c93-60d80c060528" providerId="ADAL" clId="{C9B40D0C-2B10-463A-AF72-4C9FEB04BEF4}" dt="2021-04-23T12:56:28.308" v="503" actId="20577"/>
        <pc:sldMkLst>
          <pc:docMk/>
          <pc:sldMk cId="697872688" sldId="361"/>
        </pc:sldMkLst>
        <pc:spChg chg="mod">
          <ac:chgData name="Thomas Noordeloos" userId="7c446670-7459-44eb-8c93-60d80c060528" providerId="ADAL" clId="{C9B40D0C-2B10-463A-AF72-4C9FEB04BEF4}" dt="2021-04-23T12:56:28.308" v="503" actId="20577"/>
          <ac:spMkLst>
            <pc:docMk/>
            <pc:sldMk cId="697872688" sldId="361"/>
            <ac:spMk id="2" creationId="{29BB9242-8EBD-4C52-9B18-C46AC22296EC}"/>
          </ac:spMkLst>
        </pc:spChg>
      </pc:sldChg>
      <pc:sldMasterChg chg="del delSldLayout">
        <pc:chgData name="Thomas Noordeloos" userId="7c446670-7459-44eb-8c93-60d80c060528" providerId="ADAL" clId="{C9B40D0C-2B10-463A-AF72-4C9FEB04BEF4}" dt="2021-04-22T13:14:07.105" v="397" actId="47"/>
        <pc:sldMasterMkLst>
          <pc:docMk/>
          <pc:sldMasterMk cId="1556543544" sldId="2147483672"/>
        </pc:sldMasterMkLst>
        <pc:sldLayoutChg chg="del">
          <pc:chgData name="Thomas Noordeloos" userId="7c446670-7459-44eb-8c93-60d80c060528" providerId="ADAL" clId="{C9B40D0C-2B10-463A-AF72-4C9FEB04BEF4}" dt="2021-04-22T13:14:07.105" v="397" actId="47"/>
          <pc:sldLayoutMkLst>
            <pc:docMk/>
            <pc:sldMasterMk cId="1556543544" sldId="2147483672"/>
            <pc:sldLayoutMk cId="2708968378" sldId="2147483673"/>
          </pc:sldLayoutMkLst>
        </pc:sldLayoutChg>
        <pc:sldLayoutChg chg="del">
          <pc:chgData name="Thomas Noordeloos" userId="7c446670-7459-44eb-8c93-60d80c060528" providerId="ADAL" clId="{C9B40D0C-2B10-463A-AF72-4C9FEB04BEF4}" dt="2021-04-22T13:14:07.105" v="397" actId="47"/>
          <pc:sldLayoutMkLst>
            <pc:docMk/>
            <pc:sldMasterMk cId="1556543544" sldId="2147483672"/>
            <pc:sldLayoutMk cId="4029134704" sldId="2147483674"/>
          </pc:sldLayoutMkLst>
        </pc:sldLayoutChg>
        <pc:sldLayoutChg chg="del">
          <pc:chgData name="Thomas Noordeloos" userId="7c446670-7459-44eb-8c93-60d80c060528" providerId="ADAL" clId="{C9B40D0C-2B10-463A-AF72-4C9FEB04BEF4}" dt="2021-04-22T13:14:07.105" v="397" actId="47"/>
          <pc:sldLayoutMkLst>
            <pc:docMk/>
            <pc:sldMasterMk cId="1556543544" sldId="2147483672"/>
            <pc:sldLayoutMk cId="3909381354" sldId="2147483675"/>
          </pc:sldLayoutMkLst>
        </pc:sldLayoutChg>
        <pc:sldLayoutChg chg="del">
          <pc:chgData name="Thomas Noordeloos" userId="7c446670-7459-44eb-8c93-60d80c060528" providerId="ADAL" clId="{C9B40D0C-2B10-463A-AF72-4C9FEB04BEF4}" dt="2021-04-22T13:14:07.105" v="397" actId="47"/>
          <pc:sldLayoutMkLst>
            <pc:docMk/>
            <pc:sldMasterMk cId="1556543544" sldId="2147483672"/>
            <pc:sldLayoutMk cId="125635195" sldId="2147483676"/>
          </pc:sldLayoutMkLst>
        </pc:sldLayoutChg>
        <pc:sldLayoutChg chg="del">
          <pc:chgData name="Thomas Noordeloos" userId="7c446670-7459-44eb-8c93-60d80c060528" providerId="ADAL" clId="{C9B40D0C-2B10-463A-AF72-4C9FEB04BEF4}" dt="2021-04-22T13:14:07.105" v="397" actId="47"/>
          <pc:sldLayoutMkLst>
            <pc:docMk/>
            <pc:sldMasterMk cId="1556543544" sldId="2147483672"/>
            <pc:sldLayoutMk cId="3798558877" sldId="2147483677"/>
          </pc:sldLayoutMkLst>
        </pc:sldLayoutChg>
        <pc:sldLayoutChg chg="del">
          <pc:chgData name="Thomas Noordeloos" userId="7c446670-7459-44eb-8c93-60d80c060528" providerId="ADAL" clId="{C9B40D0C-2B10-463A-AF72-4C9FEB04BEF4}" dt="2021-04-22T13:14:07.105" v="397" actId="47"/>
          <pc:sldLayoutMkLst>
            <pc:docMk/>
            <pc:sldMasterMk cId="1556543544" sldId="2147483672"/>
            <pc:sldLayoutMk cId="3202914100" sldId="2147483678"/>
          </pc:sldLayoutMkLst>
        </pc:sldLayoutChg>
        <pc:sldLayoutChg chg="del">
          <pc:chgData name="Thomas Noordeloos" userId="7c446670-7459-44eb-8c93-60d80c060528" providerId="ADAL" clId="{C9B40D0C-2B10-463A-AF72-4C9FEB04BEF4}" dt="2021-04-22T13:14:07.105" v="397" actId="47"/>
          <pc:sldLayoutMkLst>
            <pc:docMk/>
            <pc:sldMasterMk cId="1556543544" sldId="2147483672"/>
            <pc:sldLayoutMk cId="2238850749" sldId="2147483679"/>
          </pc:sldLayoutMkLst>
        </pc:sldLayoutChg>
        <pc:sldLayoutChg chg="del">
          <pc:chgData name="Thomas Noordeloos" userId="7c446670-7459-44eb-8c93-60d80c060528" providerId="ADAL" clId="{C9B40D0C-2B10-463A-AF72-4C9FEB04BEF4}" dt="2021-04-22T13:14:07.105" v="397" actId="47"/>
          <pc:sldLayoutMkLst>
            <pc:docMk/>
            <pc:sldMasterMk cId="1556543544" sldId="2147483672"/>
            <pc:sldLayoutMk cId="1585666856" sldId="2147483680"/>
          </pc:sldLayoutMkLst>
        </pc:sldLayoutChg>
        <pc:sldLayoutChg chg="del">
          <pc:chgData name="Thomas Noordeloos" userId="7c446670-7459-44eb-8c93-60d80c060528" providerId="ADAL" clId="{C9B40D0C-2B10-463A-AF72-4C9FEB04BEF4}" dt="2021-04-22T13:14:07.105" v="397" actId="47"/>
          <pc:sldLayoutMkLst>
            <pc:docMk/>
            <pc:sldMasterMk cId="1556543544" sldId="2147483672"/>
            <pc:sldLayoutMk cId="2132785039" sldId="2147483681"/>
          </pc:sldLayoutMkLst>
        </pc:sldLayoutChg>
        <pc:sldLayoutChg chg="del">
          <pc:chgData name="Thomas Noordeloos" userId="7c446670-7459-44eb-8c93-60d80c060528" providerId="ADAL" clId="{C9B40D0C-2B10-463A-AF72-4C9FEB04BEF4}" dt="2021-04-22T13:14:07.105" v="397" actId="47"/>
          <pc:sldLayoutMkLst>
            <pc:docMk/>
            <pc:sldMasterMk cId="1556543544" sldId="2147483672"/>
            <pc:sldLayoutMk cId="3562570476" sldId="2147483682"/>
          </pc:sldLayoutMkLst>
        </pc:sldLayoutChg>
        <pc:sldLayoutChg chg="del">
          <pc:chgData name="Thomas Noordeloos" userId="7c446670-7459-44eb-8c93-60d80c060528" providerId="ADAL" clId="{C9B40D0C-2B10-463A-AF72-4C9FEB04BEF4}" dt="2021-04-22T13:14:07.105" v="397" actId="47"/>
          <pc:sldLayoutMkLst>
            <pc:docMk/>
            <pc:sldMasterMk cId="1556543544" sldId="2147483672"/>
            <pc:sldLayoutMk cId="3392451407" sldId="2147483683"/>
          </pc:sldLayoutMkLst>
        </pc:sldLayoutChg>
      </pc:sldMasterChg>
      <pc:sldMasterChg chg="del delSldLayout">
        <pc:chgData name="Thomas Noordeloos" userId="7c446670-7459-44eb-8c93-60d80c060528" providerId="ADAL" clId="{C9B40D0C-2B10-463A-AF72-4C9FEB04BEF4}" dt="2021-04-22T13:14:07.105" v="397" actId="47"/>
        <pc:sldMasterMkLst>
          <pc:docMk/>
          <pc:sldMasterMk cId="3916888792" sldId="2147483684"/>
        </pc:sldMasterMkLst>
        <pc:sldLayoutChg chg="del">
          <pc:chgData name="Thomas Noordeloos" userId="7c446670-7459-44eb-8c93-60d80c060528" providerId="ADAL" clId="{C9B40D0C-2B10-463A-AF72-4C9FEB04BEF4}" dt="2021-04-22T13:14:07.105" v="397" actId="47"/>
          <pc:sldLayoutMkLst>
            <pc:docMk/>
            <pc:sldMasterMk cId="3916888792" sldId="2147483684"/>
            <pc:sldLayoutMk cId="1490981859" sldId="2147483685"/>
          </pc:sldLayoutMkLst>
        </pc:sldLayoutChg>
        <pc:sldLayoutChg chg="del">
          <pc:chgData name="Thomas Noordeloos" userId="7c446670-7459-44eb-8c93-60d80c060528" providerId="ADAL" clId="{C9B40D0C-2B10-463A-AF72-4C9FEB04BEF4}" dt="2021-04-22T13:14:07.105" v="397" actId="47"/>
          <pc:sldLayoutMkLst>
            <pc:docMk/>
            <pc:sldMasterMk cId="3916888792" sldId="2147483684"/>
            <pc:sldLayoutMk cId="3248442871" sldId="2147483686"/>
          </pc:sldLayoutMkLst>
        </pc:sldLayoutChg>
        <pc:sldLayoutChg chg="del">
          <pc:chgData name="Thomas Noordeloos" userId="7c446670-7459-44eb-8c93-60d80c060528" providerId="ADAL" clId="{C9B40D0C-2B10-463A-AF72-4C9FEB04BEF4}" dt="2021-04-22T13:14:07.105" v="397" actId="47"/>
          <pc:sldLayoutMkLst>
            <pc:docMk/>
            <pc:sldMasterMk cId="3916888792" sldId="2147483684"/>
            <pc:sldLayoutMk cId="469768474" sldId="2147483687"/>
          </pc:sldLayoutMkLst>
        </pc:sldLayoutChg>
        <pc:sldLayoutChg chg="del">
          <pc:chgData name="Thomas Noordeloos" userId="7c446670-7459-44eb-8c93-60d80c060528" providerId="ADAL" clId="{C9B40D0C-2B10-463A-AF72-4C9FEB04BEF4}" dt="2021-04-22T13:14:07.105" v="397" actId="47"/>
          <pc:sldLayoutMkLst>
            <pc:docMk/>
            <pc:sldMasterMk cId="3916888792" sldId="2147483684"/>
            <pc:sldLayoutMk cId="1960320467" sldId="2147483688"/>
          </pc:sldLayoutMkLst>
        </pc:sldLayoutChg>
        <pc:sldLayoutChg chg="del">
          <pc:chgData name="Thomas Noordeloos" userId="7c446670-7459-44eb-8c93-60d80c060528" providerId="ADAL" clId="{C9B40D0C-2B10-463A-AF72-4C9FEB04BEF4}" dt="2021-04-22T13:14:07.105" v="397" actId="47"/>
          <pc:sldLayoutMkLst>
            <pc:docMk/>
            <pc:sldMasterMk cId="3916888792" sldId="2147483684"/>
            <pc:sldLayoutMk cId="1501888391" sldId="2147483689"/>
          </pc:sldLayoutMkLst>
        </pc:sldLayoutChg>
        <pc:sldLayoutChg chg="del">
          <pc:chgData name="Thomas Noordeloos" userId="7c446670-7459-44eb-8c93-60d80c060528" providerId="ADAL" clId="{C9B40D0C-2B10-463A-AF72-4C9FEB04BEF4}" dt="2021-04-22T13:14:07.105" v="397" actId="47"/>
          <pc:sldLayoutMkLst>
            <pc:docMk/>
            <pc:sldMasterMk cId="3916888792" sldId="2147483684"/>
            <pc:sldLayoutMk cId="45057962" sldId="2147483690"/>
          </pc:sldLayoutMkLst>
        </pc:sldLayoutChg>
        <pc:sldLayoutChg chg="del">
          <pc:chgData name="Thomas Noordeloos" userId="7c446670-7459-44eb-8c93-60d80c060528" providerId="ADAL" clId="{C9B40D0C-2B10-463A-AF72-4C9FEB04BEF4}" dt="2021-04-22T13:14:07.105" v="397" actId="47"/>
          <pc:sldLayoutMkLst>
            <pc:docMk/>
            <pc:sldMasterMk cId="3916888792" sldId="2147483684"/>
            <pc:sldLayoutMk cId="2224805007" sldId="2147483691"/>
          </pc:sldLayoutMkLst>
        </pc:sldLayoutChg>
        <pc:sldLayoutChg chg="del">
          <pc:chgData name="Thomas Noordeloos" userId="7c446670-7459-44eb-8c93-60d80c060528" providerId="ADAL" clId="{C9B40D0C-2B10-463A-AF72-4C9FEB04BEF4}" dt="2021-04-22T13:14:07.105" v="397" actId="47"/>
          <pc:sldLayoutMkLst>
            <pc:docMk/>
            <pc:sldMasterMk cId="3916888792" sldId="2147483684"/>
            <pc:sldLayoutMk cId="4060402638" sldId="2147483692"/>
          </pc:sldLayoutMkLst>
        </pc:sldLayoutChg>
        <pc:sldLayoutChg chg="del">
          <pc:chgData name="Thomas Noordeloos" userId="7c446670-7459-44eb-8c93-60d80c060528" providerId="ADAL" clId="{C9B40D0C-2B10-463A-AF72-4C9FEB04BEF4}" dt="2021-04-22T13:14:07.105" v="397" actId="47"/>
          <pc:sldLayoutMkLst>
            <pc:docMk/>
            <pc:sldMasterMk cId="3916888792" sldId="2147483684"/>
            <pc:sldLayoutMk cId="1827391624" sldId="2147483693"/>
          </pc:sldLayoutMkLst>
        </pc:sldLayoutChg>
        <pc:sldLayoutChg chg="del">
          <pc:chgData name="Thomas Noordeloos" userId="7c446670-7459-44eb-8c93-60d80c060528" providerId="ADAL" clId="{C9B40D0C-2B10-463A-AF72-4C9FEB04BEF4}" dt="2021-04-22T13:14:07.105" v="397" actId="47"/>
          <pc:sldLayoutMkLst>
            <pc:docMk/>
            <pc:sldMasterMk cId="3916888792" sldId="2147483684"/>
            <pc:sldLayoutMk cId="992951102" sldId="2147483694"/>
          </pc:sldLayoutMkLst>
        </pc:sldLayoutChg>
        <pc:sldLayoutChg chg="del">
          <pc:chgData name="Thomas Noordeloos" userId="7c446670-7459-44eb-8c93-60d80c060528" providerId="ADAL" clId="{C9B40D0C-2B10-463A-AF72-4C9FEB04BEF4}" dt="2021-04-22T13:14:07.105" v="397" actId="47"/>
          <pc:sldLayoutMkLst>
            <pc:docMk/>
            <pc:sldMasterMk cId="3916888792" sldId="2147483684"/>
            <pc:sldLayoutMk cId="2252276475" sldId="2147483695"/>
          </pc:sldLayoutMkLst>
        </pc:sldLayoutChg>
      </pc:sldMasterChg>
    </pc:docChg>
  </pc:docChgLst>
  <pc:docChgLst>
    <pc:chgData name="Thomas Noordeloos" userId="7c446670-7459-44eb-8c93-60d80c060528" providerId="ADAL" clId="{2C6A74AE-0453-4047-BB11-DCA0720EFF39}"/>
    <pc:docChg chg="undo custSel addSld delSld modSld">
      <pc:chgData name="Thomas Noordeloos" userId="7c446670-7459-44eb-8c93-60d80c060528" providerId="ADAL" clId="{2C6A74AE-0453-4047-BB11-DCA0720EFF39}" dt="2021-05-12T15:11:17.393" v="240" actId="14734"/>
      <pc:docMkLst>
        <pc:docMk/>
      </pc:docMkLst>
      <pc:sldChg chg="modSp add del mod">
        <pc:chgData name="Thomas Noordeloos" userId="7c446670-7459-44eb-8c93-60d80c060528" providerId="ADAL" clId="{2C6A74AE-0453-4047-BB11-DCA0720EFF39}" dt="2021-05-12T15:11:17.393" v="240" actId="14734"/>
        <pc:sldMkLst>
          <pc:docMk/>
          <pc:sldMk cId="1827546362" sldId="289"/>
        </pc:sldMkLst>
        <pc:graphicFrameChg chg="mod modGraphic">
          <ac:chgData name="Thomas Noordeloos" userId="7c446670-7459-44eb-8c93-60d80c060528" providerId="ADAL" clId="{2C6A74AE-0453-4047-BB11-DCA0720EFF39}" dt="2021-05-12T15:11:17.393" v="240" actId="14734"/>
          <ac:graphicFrameMkLst>
            <pc:docMk/>
            <pc:sldMk cId="1827546362" sldId="289"/>
            <ac:graphicFrameMk id="4" creationId="{00000000-0000-0000-0000-000000000000}"/>
          </ac:graphicFrameMkLst>
        </pc:graphicFrameChg>
      </pc:sldChg>
      <pc:sldChg chg="modSp mod">
        <pc:chgData name="Thomas Noordeloos" userId="7c446670-7459-44eb-8c93-60d80c060528" providerId="ADAL" clId="{2C6A74AE-0453-4047-BB11-DCA0720EFF39}" dt="2021-05-12T09:05:06.288" v="112" actId="20577"/>
        <pc:sldMkLst>
          <pc:docMk/>
          <pc:sldMk cId="1682676455" sldId="339"/>
        </pc:sldMkLst>
        <pc:graphicFrameChg chg="mod modGraphic">
          <ac:chgData name="Thomas Noordeloos" userId="7c446670-7459-44eb-8c93-60d80c060528" providerId="ADAL" clId="{2C6A74AE-0453-4047-BB11-DCA0720EFF39}" dt="2021-05-12T09:05:06.288" v="112" actId="20577"/>
          <ac:graphicFrameMkLst>
            <pc:docMk/>
            <pc:sldMk cId="1682676455" sldId="339"/>
            <ac:graphicFrameMk id="5" creationId="{00000000-0000-0000-0000-000000000000}"/>
          </ac:graphicFrameMkLst>
        </pc:graphicFrameChg>
      </pc:sldChg>
      <pc:sldChg chg="modSp mod">
        <pc:chgData name="Thomas Noordeloos" userId="7c446670-7459-44eb-8c93-60d80c060528" providerId="ADAL" clId="{2C6A74AE-0453-4047-BB11-DCA0720EFF39}" dt="2021-05-12T07:06:28.751" v="106" actId="2165"/>
        <pc:sldMkLst>
          <pc:docMk/>
          <pc:sldMk cId="487778070" sldId="342"/>
        </pc:sldMkLst>
        <pc:graphicFrameChg chg="mod modGraphic">
          <ac:chgData name="Thomas Noordeloos" userId="7c446670-7459-44eb-8c93-60d80c060528" providerId="ADAL" clId="{2C6A74AE-0453-4047-BB11-DCA0720EFF39}" dt="2021-05-12T07:06:28.751" v="106" actId="2165"/>
          <ac:graphicFrameMkLst>
            <pc:docMk/>
            <pc:sldMk cId="487778070" sldId="342"/>
            <ac:graphicFrameMk id="5" creationId="{00000000-0000-0000-0000-000000000000}"/>
          </ac:graphicFrameMkLst>
        </pc:graphicFrameChg>
      </pc:sldChg>
      <pc:sldChg chg="modSp mod">
        <pc:chgData name="Thomas Noordeloos" userId="7c446670-7459-44eb-8c93-60d80c060528" providerId="ADAL" clId="{2C6A74AE-0453-4047-BB11-DCA0720EFF39}" dt="2021-05-10T11:39:00.128" v="54" actId="207"/>
        <pc:sldMkLst>
          <pc:docMk/>
          <pc:sldMk cId="876469949" sldId="351"/>
        </pc:sldMkLst>
        <pc:spChg chg="mod">
          <ac:chgData name="Thomas Noordeloos" userId="7c446670-7459-44eb-8c93-60d80c060528" providerId="ADAL" clId="{2C6A74AE-0453-4047-BB11-DCA0720EFF39}" dt="2021-05-10T11:39:00.128" v="54" actId="207"/>
          <ac:spMkLst>
            <pc:docMk/>
            <pc:sldMk cId="876469949" sldId="351"/>
            <ac:spMk id="11" creationId="{00000000-0000-0000-0000-000000000000}"/>
          </ac:spMkLst>
        </pc:spChg>
      </pc:sldChg>
      <pc:sldChg chg="modSp mod">
        <pc:chgData name="Thomas Noordeloos" userId="7c446670-7459-44eb-8c93-60d80c060528" providerId="ADAL" clId="{2C6A74AE-0453-4047-BB11-DCA0720EFF39}" dt="2021-05-09T11:25:18.268" v="4" actId="207"/>
        <pc:sldMkLst>
          <pc:docMk/>
          <pc:sldMk cId="125858567" sldId="357"/>
        </pc:sldMkLst>
        <pc:spChg chg="mod">
          <ac:chgData name="Thomas Noordeloos" userId="7c446670-7459-44eb-8c93-60d80c060528" providerId="ADAL" clId="{2C6A74AE-0453-4047-BB11-DCA0720EFF39}" dt="2021-05-09T11:25:18.268" v="4" actId="207"/>
          <ac:spMkLst>
            <pc:docMk/>
            <pc:sldMk cId="125858567" sldId="357"/>
            <ac:spMk id="8" creationId="{00000000-0000-0000-0000-000000000000}"/>
          </ac:spMkLst>
        </pc:spChg>
      </pc:sldChg>
    </pc:docChg>
  </pc:docChgLst>
  <pc:docChgLst>
    <pc:chgData name="Machiel Huizer" userId="6bc960c0-5d73-417d-ac74-793b77e58855" providerId="ADAL" clId="{02BEAF01-7B71-4B7C-B66F-9ED9404AF774}"/>
    <pc:docChg chg="modSld">
      <pc:chgData name="Machiel Huizer" userId="6bc960c0-5d73-417d-ac74-793b77e58855" providerId="ADAL" clId="{02BEAF01-7B71-4B7C-B66F-9ED9404AF774}" dt="2021-05-10T11:14:41.023" v="0" actId="1076"/>
      <pc:docMkLst>
        <pc:docMk/>
      </pc:docMkLst>
      <pc:sldChg chg="modSp mod">
        <pc:chgData name="Machiel Huizer" userId="6bc960c0-5d73-417d-ac74-793b77e58855" providerId="ADAL" clId="{02BEAF01-7B71-4B7C-B66F-9ED9404AF774}" dt="2021-05-10T11:14:41.023" v="0" actId="1076"/>
        <pc:sldMkLst>
          <pc:docMk/>
          <pc:sldMk cId="4081793532" sldId="349"/>
        </pc:sldMkLst>
        <pc:spChg chg="mod">
          <ac:chgData name="Machiel Huizer" userId="6bc960c0-5d73-417d-ac74-793b77e58855" providerId="ADAL" clId="{02BEAF01-7B71-4B7C-B66F-9ED9404AF774}" dt="2021-05-10T11:14:41.023" v="0" actId="1076"/>
          <ac:spMkLst>
            <pc:docMk/>
            <pc:sldMk cId="4081793532" sldId="349"/>
            <ac:spMk id="12"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65EBEE9-5ED1-47E3-91F3-8E6237564E15}" type="datetimeFigureOut">
              <a:rPr lang="nl-NL" smtClean="0"/>
              <a:t>12-5-2021</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499C61E-FA29-48B5-B8E4-AFB31D3E6003}" type="slidenum">
              <a:rPr lang="nl-NL" smtClean="0"/>
              <a:t>‹nr.›</a:t>
            </a:fld>
            <a:endParaRPr lang="nl-NL"/>
          </a:p>
        </p:txBody>
      </p:sp>
    </p:spTree>
    <p:extLst>
      <p:ext uri="{BB962C8B-B14F-4D97-AF65-F5344CB8AC3E}">
        <p14:creationId xmlns:p14="http://schemas.microsoft.com/office/powerpoint/2010/main" val="21489663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http://tilburg.com/nieuws/wolkenkrabber-appartementen-en-veel-meer-zo-ziet-de-spoorzone-er-in-2030-uit-video/?fbclid=IwAR3NmbF63B0RX6LCfrcAp268u8-CLfjTTltCBXLrZx8HI6FIVKFm3lTf1Ps</a:t>
            </a:r>
          </a:p>
          <a:p>
            <a:endParaRPr lang="nl-NL"/>
          </a:p>
        </p:txBody>
      </p:sp>
      <p:sp>
        <p:nvSpPr>
          <p:cNvPr id="4" name="Tijdelijke aanduiding voor dianummer 3"/>
          <p:cNvSpPr>
            <a:spLocks noGrp="1"/>
          </p:cNvSpPr>
          <p:nvPr>
            <p:ph type="sldNum" sz="quarter" idx="5"/>
          </p:nvPr>
        </p:nvSpPr>
        <p:spPr/>
        <p:txBody>
          <a:bodyPr/>
          <a:lstStyle/>
          <a:p>
            <a:fld id="{4499C61E-FA29-48B5-B8E4-AFB31D3E6003}" type="slidenum">
              <a:rPr lang="nl-NL" smtClean="0"/>
              <a:t>4</a:t>
            </a:fld>
            <a:endParaRPr lang="nl-NL"/>
          </a:p>
        </p:txBody>
      </p:sp>
    </p:spTree>
    <p:extLst>
      <p:ext uri="{BB962C8B-B14F-4D97-AF65-F5344CB8AC3E}">
        <p14:creationId xmlns:p14="http://schemas.microsoft.com/office/powerpoint/2010/main" val="21530645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685800" y="1143000"/>
            <a:ext cx="5486400" cy="3086100"/>
          </a:xfrm>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4499C61E-FA29-48B5-B8E4-AFB31D3E6003}" type="slidenum">
              <a:rPr lang="nl-NL" smtClean="0"/>
              <a:t>15</a:t>
            </a:fld>
            <a:endParaRPr lang="nl-NL"/>
          </a:p>
        </p:txBody>
      </p:sp>
    </p:spTree>
    <p:extLst>
      <p:ext uri="{BB962C8B-B14F-4D97-AF65-F5344CB8AC3E}">
        <p14:creationId xmlns:p14="http://schemas.microsoft.com/office/powerpoint/2010/main" val="12953012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jdelijke aanduiding voor dia-afbeelding 1"/>
          <p:cNvSpPr>
            <a:spLocks noGrp="1" noRot="1" noChangeAspect="1"/>
          </p:cNvSpPr>
          <p:nvPr>
            <p:ph type="sldImg"/>
          </p:nvPr>
        </p:nvSpPr>
        <p:spPr bwMode="auto">
          <a:xfrm>
            <a:off x="381000" y="685800"/>
            <a:ext cx="6096000" cy="3429000"/>
          </a:xfrm>
          <a:noFill/>
          <a:ln>
            <a:solidFill>
              <a:srgbClr val="000000"/>
            </a:solidFill>
            <a:miter lim="800000"/>
            <a:headEnd/>
            <a:tailEnd/>
          </a:ln>
        </p:spPr>
      </p:sp>
      <p:sp>
        <p:nvSpPr>
          <p:cNvPr id="15362" name="Tijdelijke aanduiding voor notiti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nl-NL"/>
          </a:p>
        </p:txBody>
      </p:sp>
      <p:sp>
        <p:nvSpPr>
          <p:cNvPr id="15363" name="Tijdelijke aanduiding voor dianumm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2ACFFE4-AE8B-499D-916C-0C6C9F16697B}" type="slidenum">
              <a:rPr kumimoji="0" lang="nl-NL"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989148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jdelijke aanduiding voor dia-afbeelding 1"/>
          <p:cNvSpPr>
            <a:spLocks noGrp="1" noRot="1" noChangeAspect="1"/>
          </p:cNvSpPr>
          <p:nvPr>
            <p:ph type="sldImg"/>
          </p:nvPr>
        </p:nvSpPr>
        <p:spPr bwMode="auto">
          <a:xfrm>
            <a:off x="381000" y="685800"/>
            <a:ext cx="6096000" cy="3429000"/>
          </a:xfrm>
          <a:noFill/>
          <a:ln>
            <a:solidFill>
              <a:srgbClr val="000000"/>
            </a:solidFill>
            <a:miter lim="800000"/>
            <a:headEnd/>
            <a:tailEnd/>
          </a:ln>
        </p:spPr>
      </p:sp>
      <p:sp>
        <p:nvSpPr>
          <p:cNvPr id="15362" name="Tijdelijke aanduiding voor notiti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nl-NL"/>
          </a:p>
        </p:txBody>
      </p:sp>
      <p:sp>
        <p:nvSpPr>
          <p:cNvPr id="15363" name="Tijdelijke aanduiding voor dianumm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2ACFFE4-AE8B-499D-916C-0C6C9F16697B}" type="slidenum">
              <a:rPr lang="nl-NL"/>
              <a:pPr fontAlgn="base">
                <a:spcBef>
                  <a:spcPct val="0"/>
                </a:spcBef>
                <a:spcAft>
                  <a:spcPct val="0"/>
                </a:spcAft>
                <a:defRPr/>
              </a:pPr>
              <a:t>17</a:t>
            </a:fld>
            <a:endParaRPr lang="nl-NL"/>
          </a:p>
        </p:txBody>
      </p:sp>
    </p:spTree>
    <p:extLst>
      <p:ext uri="{BB962C8B-B14F-4D97-AF65-F5344CB8AC3E}">
        <p14:creationId xmlns:p14="http://schemas.microsoft.com/office/powerpoint/2010/main" val="28989148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jdelijke aanduiding voor dia-afbeelding 1"/>
          <p:cNvSpPr>
            <a:spLocks noGrp="1" noRot="1" noChangeAspect="1"/>
          </p:cNvSpPr>
          <p:nvPr>
            <p:ph type="sldImg"/>
          </p:nvPr>
        </p:nvSpPr>
        <p:spPr bwMode="auto">
          <a:xfrm>
            <a:off x="381000" y="685800"/>
            <a:ext cx="6096000" cy="3429000"/>
          </a:xfrm>
          <a:noFill/>
          <a:ln>
            <a:solidFill>
              <a:srgbClr val="000000"/>
            </a:solidFill>
            <a:miter lim="800000"/>
            <a:headEnd/>
            <a:tailEnd/>
          </a:ln>
        </p:spPr>
      </p:sp>
      <p:sp>
        <p:nvSpPr>
          <p:cNvPr id="15362" name="Tijdelijke aanduiding voor notiti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nl-NL"/>
          </a:p>
        </p:txBody>
      </p:sp>
      <p:sp>
        <p:nvSpPr>
          <p:cNvPr id="15363" name="Tijdelijke aanduiding voor dianumm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2ACFFE4-AE8B-499D-916C-0C6C9F16697B}" type="slidenum">
              <a:rPr lang="nl-NL"/>
              <a:pPr fontAlgn="base">
                <a:spcBef>
                  <a:spcPct val="0"/>
                </a:spcBef>
                <a:spcAft>
                  <a:spcPct val="0"/>
                </a:spcAft>
                <a:defRPr/>
              </a:pPr>
              <a:t>18</a:t>
            </a:fld>
            <a:endParaRPr lang="nl-NL"/>
          </a:p>
        </p:txBody>
      </p:sp>
    </p:spTree>
    <p:extLst>
      <p:ext uri="{BB962C8B-B14F-4D97-AF65-F5344CB8AC3E}">
        <p14:creationId xmlns:p14="http://schemas.microsoft.com/office/powerpoint/2010/main" val="28989148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bg>
      <p:bgRef idx="1001">
        <a:schemeClr val="bg1"/>
      </p:bgRef>
    </p:bg>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nl-NL"/>
              <a:t>Klik om de stijl te bewerken</a:t>
            </a:r>
          </a:p>
        </p:txBody>
      </p:sp>
      <p:sp>
        <p:nvSpPr>
          <p:cNvPr id="3" name="Ondertitel 2"/>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nl-NL"/>
              <a:t>Klik om de ondertitelstijl van het model te bewerken</a:t>
            </a:r>
          </a:p>
        </p:txBody>
      </p:sp>
      <p:sp>
        <p:nvSpPr>
          <p:cNvPr id="6" name="Tijdelijke aanduiding voor dianummer 5"/>
          <p:cNvSpPr>
            <a:spLocks noGrp="1"/>
          </p:cNvSpPr>
          <p:nvPr>
            <p:ph type="sldNum" sz="quarter" idx="12"/>
          </p:nvPr>
        </p:nvSpPr>
        <p:spPr/>
        <p:txBody>
          <a:bodyPr/>
          <a:lstStyle/>
          <a:p>
            <a:fld id="{8E55D006-C1B4-42B6-9697-FCB8ED93A34E}" type="slidenum">
              <a:rPr lang="nl-NL" smtClean="0"/>
              <a:t>‹nr.›</a:t>
            </a:fld>
            <a:endParaRPr lang="nl-NL"/>
          </a:p>
        </p:txBody>
      </p:sp>
    </p:spTree>
    <p:extLst>
      <p:ext uri="{BB962C8B-B14F-4D97-AF65-F5344CB8AC3E}">
        <p14:creationId xmlns:p14="http://schemas.microsoft.com/office/powerpoint/2010/main" val="2185156275"/>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dianummer 5"/>
          <p:cNvSpPr>
            <a:spLocks noGrp="1"/>
          </p:cNvSpPr>
          <p:nvPr>
            <p:ph type="sldNum" sz="quarter" idx="12"/>
          </p:nvPr>
        </p:nvSpPr>
        <p:spPr/>
        <p:txBody>
          <a:bodyPr/>
          <a:lstStyle/>
          <a:p>
            <a:fld id="{8E55D006-C1B4-42B6-9697-FCB8ED93A34E}" type="slidenum">
              <a:rPr lang="nl-NL" smtClean="0"/>
              <a:t>‹nr.›</a:t>
            </a:fld>
            <a:endParaRPr lang="nl-NL"/>
          </a:p>
        </p:txBody>
      </p:sp>
    </p:spTree>
    <p:extLst>
      <p:ext uri="{BB962C8B-B14F-4D97-AF65-F5344CB8AC3E}">
        <p14:creationId xmlns:p14="http://schemas.microsoft.com/office/powerpoint/2010/main" val="33067886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724901" y="365125"/>
            <a:ext cx="2628900" cy="5811838"/>
          </a:xfrm>
        </p:spPr>
        <p:txBody>
          <a:bodyPr vert="eaVert"/>
          <a:lstStyle/>
          <a:p>
            <a:r>
              <a:rPr lang="nl-NL"/>
              <a:t>Klik om de stijl te bewerken</a:t>
            </a:r>
          </a:p>
        </p:txBody>
      </p:sp>
      <p:sp>
        <p:nvSpPr>
          <p:cNvPr id="3" name="Tijdelijke aanduiding voor verticale tekst 2"/>
          <p:cNvSpPr>
            <a:spLocks noGrp="1"/>
          </p:cNvSpPr>
          <p:nvPr>
            <p:ph type="body" orient="vert" idx="1"/>
          </p:nvPr>
        </p:nvSpPr>
        <p:spPr>
          <a:xfrm>
            <a:off x="838201" y="365125"/>
            <a:ext cx="7734300" cy="5811838"/>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dianummer 5"/>
          <p:cNvSpPr>
            <a:spLocks noGrp="1"/>
          </p:cNvSpPr>
          <p:nvPr>
            <p:ph type="sldNum" sz="quarter" idx="12"/>
          </p:nvPr>
        </p:nvSpPr>
        <p:spPr/>
        <p:txBody>
          <a:bodyPr/>
          <a:lstStyle/>
          <a:p>
            <a:fld id="{8E55D006-C1B4-42B6-9697-FCB8ED93A34E}" type="slidenum">
              <a:rPr lang="nl-NL" smtClean="0"/>
              <a:t>‹nr.›</a:t>
            </a:fld>
            <a:endParaRPr lang="nl-NL"/>
          </a:p>
        </p:txBody>
      </p:sp>
    </p:spTree>
    <p:extLst>
      <p:ext uri="{BB962C8B-B14F-4D97-AF65-F5344CB8AC3E}">
        <p14:creationId xmlns:p14="http://schemas.microsoft.com/office/powerpoint/2010/main" val="42568957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nl-NL"/>
              <a:t>Klik om de stijl te bewerken</a:t>
            </a:r>
          </a:p>
        </p:txBody>
      </p:sp>
      <p:sp>
        <p:nvSpPr>
          <p:cNvPr id="3" name="Ondertitel 2"/>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nl-NL"/>
              <a:t>Klik om de ondertitelstijl van het model te bewerken</a:t>
            </a:r>
          </a:p>
        </p:txBody>
      </p:sp>
      <p:sp>
        <p:nvSpPr>
          <p:cNvPr id="4" name="Tijdelijke aanduiding voor datum 3"/>
          <p:cNvSpPr>
            <a:spLocks noGrp="1"/>
          </p:cNvSpPr>
          <p:nvPr>
            <p:ph type="dt" sz="half" idx="10"/>
          </p:nvPr>
        </p:nvSpPr>
        <p:spPr/>
        <p:txBody>
          <a:bodyPr/>
          <a:lstStyle/>
          <a:p>
            <a:fld id="{48A75A6A-2463-4D3E-B008-43ECB7B6FD3E}" type="datetimeFigureOut">
              <a:rPr lang="nl-NL" smtClean="0"/>
              <a:t>12-5-2021</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1A3EDE7C-ABE2-4B4E-ADEE-119C91766B29}" type="slidenum">
              <a:rPr lang="nl-NL" smtClean="0"/>
              <a:t>‹nr.›</a:t>
            </a:fld>
            <a:endParaRPr lang="nl-NL"/>
          </a:p>
        </p:txBody>
      </p:sp>
    </p:spTree>
    <p:extLst>
      <p:ext uri="{BB962C8B-B14F-4D97-AF65-F5344CB8AC3E}">
        <p14:creationId xmlns:p14="http://schemas.microsoft.com/office/powerpoint/2010/main" val="39775059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48A75A6A-2463-4D3E-B008-43ECB7B6FD3E}" type="datetimeFigureOut">
              <a:rPr lang="nl-NL" smtClean="0"/>
              <a:t>12-5-2021</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1A3EDE7C-ABE2-4B4E-ADEE-119C91766B29}" type="slidenum">
              <a:rPr lang="nl-NL" smtClean="0"/>
              <a:t>‹nr.›</a:t>
            </a:fld>
            <a:endParaRPr lang="nl-NL"/>
          </a:p>
        </p:txBody>
      </p:sp>
    </p:spTree>
    <p:extLst>
      <p:ext uri="{BB962C8B-B14F-4D97-AF65-F5344CB8AC3E}">
        <p14:creationId xmlns:p14="http://schemas.microsoft.com/office/powerpoint/2010/main" val="1170097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831851" y="1709740"/>
            <a:ext cx="10515600" cy="2852737"/>
          </a:xfrm>
        </p:spPr>
        <p:txBody>
          <a:bodyPr anchor="b"/>
          <a:lstStyle>
            <a:lvl1pPr>
              <a:defRPr sz="6000"/>
            </a:lvl1pPr>
          </a:lstStyle>
          <a:p>
            <a:r>
              <a:rPr lang="nl-NL"/>
              <a:t>Klik om de stijl te bewerken</a:t>
            </a:r>
          </a:p>
        </p:txBody>
      </p:sp>
      <p:sp>
        <p:nvSpPr>
          <p:cNvPr id="3" name="Tijdelijke aanduiding voor tekst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nl-NL"/>
              <a:t>Klik om de modelstijlen te bewerken</a:t>
            </a:r>
          </a:p>
        </p:txBody>
      </p:sp>
      <p:sp>
        <p:nvSpPr>
          <p:cNvPr id="4" name="Tijdelijke aanduiding voor datum 3"/>
          <p:cNvSpPr>
            <a:spLocks noGrp="1"/>
          </p:cNvSpPr>
          <p:nvPr>
            <p:ph type="dt" sz="half" idx="10"/>
          </p:nvPr>
        </p:nvSpPr>
        <p:spPr/>
        <p:txBody>
          <a:bodyPr/>
          <a:lstStyle/>
          <a:p>
            <a:fld id="{48A75A6A-2463-4D3E-B008-43ECB7B6FD3E}" type="datetimeFigureOut">
              <a:rPr lang="nl-NL" smtClean="0"/>
              <a:t>12-5-2021</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1A3EDE7C-ABE2-4B4E-ADEE-119C91766B29}" type="slidenum">
              <a:rPr lang="nl-NL" smtClean="0"/>
              <a:t>‹nr.›</a:t>
            </a:fld>
            <a:endParaRPr lang="nl-NL"/>
          </a:p>
        </p:txBody>
      </p:sp>
    </p:spTree>
    <p:extLst>
      <p:ext uri="{BB962C8B-B14F-4D97-AF65-F5344CB8AC3E}">
        <p14:creationId xmlns:p14="http://schemas.microsoft.com/office/powerpoint/2010/main" val="28532306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838200" y="1825625"/>
            <a:ext cx="5181600" cy="435133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6172200" y="1825625"/>
            <a:ext cx="5181600" cy="435133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p:cNvSpPr>
            <a:spLocks noGrp="1"/>
          </p:cNvSpPr>
          <p:nvPr>
            <p:ph type="dt" sz="half" idx="10"/>
          </p:nvPr>
        </p:nvSpPr>
        <p:spPr/>
        <p:txBody>
          <a:bodyPr/>
          <a:lstStyle/>
          <a:p>
            <a:fld id="{48A75A6A-2463-4D3E-B008-43ECB7B6FD3E}" type="datetimeFigureOut">
              <a:rPr lang="nl-NL" smtClean="0"/>
              <a:t>12-5-2021</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1A3EDE7C-ABE2-4B4E-ADEE-119C91766B29}" type="slidenum">
              <a:rPr lang="nl-NL" smtClean="0"/>
              <a:t>‹nr.›</a:t>
            </a:fld>
            <a:endParaRPr lang="nl-NL"/>
          </a:p>
        </p:txBody>
      </p:sp>
    </p:spTree>
    <p:extLst>
      <p:ext uri="{BB962C8B-B14F-4D97-AF65-F5344CB8AC3E}">
        <p14:creationId xmlns:p14="http://schemas.microsoft.com/office/powerpoint/2010/main" val="30490530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7"/>
            <a:ext cx="10515600" cy="1325563"/>
          </a:xfrm>
        </p:spPr>
        <p:txBody>
          <a:bodyPr/>
          <a:lstStyle/>
          <a:p>
            <a:r>
              <a:rPr lang="nl-NL"/>
              <a:t>Klik om de stijl te bewerken</a:t>
            </a:r>
          </a:p>
        </p:txBody>
      </p:sp>
      <p:sp>
        <p:nvSpPr>
          <p:cNvPr id="3" name="Tijdelijke aanduiding voor tekst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839789" y="2505075"/>
            <a:ext cx="5157787" cy="368458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6172201" y="2505075"/>
            <a:ext cx="5183188" cy="368458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p:cNvSpPr>
            <a:spLocks noGrp="1"/>
          </p:cNvSpPr>
          <p:nvPr>
            <p:ph type="dt" sz="half" idx="10"/>
          </p:nvPr>
        </p:nvSpPr>
        <p:spPr/>
        <p:txBody>
          <a:bodyPr/>
          <a:lstStyle/>
          <a:p>
            <a:fld id="{48A75A6A-2463-4D3E-B008-43ECB7B6FD3E}" type="datetimeFigureOut">
              <a:rPr lang="nl-NL" smtClean="0"/>
              <a:t>12-5-2021</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1A3EDE7C-ABE2-4B4E-ADEE-119C91766B29}" type="slidenum">
              <a:rPr lang="nl-NL" smtClean="0"/>
              <a:t>‹nr.›</a:t>
            </a:fld>
            <a:endParaRPr lang="nl-NL"/>
          </a:p>
        </p:txBody>
      </p:sp>
    </p:spTree>
    <p:extLst>
      <p:ext uri="{BB962C8B-B14F-4D97-AF65-F5344CB8AC3E}">
        <p14:creationId xmlns:p14="http://schemas.microsoft.com/office/powerpoint/2010/main" val="31471212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datum 2"/>
          <p:cNvSpPr>
            <a:spLocks noGrp="1"/>
          </p:cNvSpPr>
          <p:nvPr>
            <p:ph type="dt" sz="half" idx="10"/>
          </p:nvPr>
        </p:nvSpPr>
        <p:spPr/>
        <p:txBody>
          <a:bodyPr/>
          <a:lstStyle/>
          <a:p>
            <a:fld id="{48A75A6A-2463-4D3E-B008-43ECB7B6FD3E}" type="datetimeFigureOut">
              <a:rPr lang="nl-NL" smtClean="0"/>
              <a:t>12-5-2021</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1A3EDE7C-ABE2-4B4E-ADEE-119C91766B29}" type="slidenum">
              <a:rPr lang="nl-NL" smtClean="0"/>
              <a:t>‹nr.›</a:t>
            </a:fld>
            <a:endParaRPr lang="nl-NL"/>
          </a:p>
        </p:txBody>
      </p:sp>
    </p:spTree>
    <p:extLst>
      <p:ext uri="{BB962C8B-B14F-4D97-AF65-F5344CB8AC3E}">
        <p14:creationId xmlns:p14="http://schemas.microsoft.com/office/powerpoint/2010/main" val="19470515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48A75A6A-2463-4D3E-B008-43ECB7B6FD3E}" type="datetimeFigureOut">
              <a:rPr lang="nl-NL" smtClean="0"/>
              <a:t>12-5-2021</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1A3EDE7C-ABE2-4B4E-ADEE-119C91766B29}" type="slidenum">
              <a:rPr lang="nl-NL" smtClean="0"/>
              <a:t>‹nr.›</a:t>
            </a:fld>
            <a:endParaRPr lang="nl-NL"/>
          </a:p>
        </p:txBody>
      </p:sp>
    </p:spTree>
    <p:extLst>
      <p:ext uri="{BB962C8B-B14F-4D97-AF65-F5344CB8AC3E}">
        <p14:creationId xmlns:p14="http://schemas.microsoft.com/office/powerpoint/2010/main" val="5953267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de stijl te bewerken</a:t>
            </a:r>
          </a:p>
        </p:txBody>
      </p:sp>
      <p:sp>
        <p:nvSpPr>
          <p:cNvPr id="3" name="Tijdelijke aanduiding voor inhoud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48A75A6A-2463-4D3E-B008-43ECB7B6FD3E}" type="datetimeFigureOut">
              <a:rPr lang="nl-NL" smtClean="0"/>
              <a:t>12-5-2021</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1A3EDE7C-ABE2-4B4E-ADEE-119C91766B29}" type="slidenum">
              <a:rPr lang="nl-NL" smtClean="0"/>
              <a:t>‹nr.›</a:t>
            </a:fld>
            <a:endParaRPr lang="nl-NL"/>
          </a:p>
        </p:txBody>
      </p:sp>
    </p:spTree>
    <p:extLst>
      <p:ext uri="{BB962C8B-B14F-4D97-AF65-F5344CB8AC3E}">
        <p14:creationId xmlns:p14="http://schemas.microsoft.com/office/powerpoint/2010/main" val="10384393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dianummer 5"/>
          <p:cNvSpPr>
            <a:spLocks noGrp="1"/>
          </p:cNvSpPr>
          <p:nvPr>
            <p:ph type="sldNum" sz="quarter" idx="12"/>
          </p:nvPr>
        </p:nvSpPr>
        <p:spPr/>
        <p:txBody>
          <a:bodyPr/>
          <a:lstStyle/>
          <a:p>
            <a:fld id="{8E55D006-C1B4-42B6-9697-FCB8ED93A34E}" type="slidenum">
              <a:rPr lang="nl-NL" smtClean="0"/>
              <a:t>‹nr.›</a:t>
            </a:fld>
            <a:endParaRPr lang="nl-NL"/>
          </a:p>
        </p:txBody>
      </p:sp>
    </p:spTree>
    <p:extLst>
      <p:ext uri="{BB962C8B-B14F-4D97-AF65-F5344CB8AC3E}">
        <p14:creationId xmlns:p14="http://schemas.microsoft.com/office/powerpoint/2010/main" val="17353149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de stijl te bewerken</a:t>
            </a:r>
          </a:p>
        </p:txBody>
      </p:sp>
      <p:sp>
        <p:nvSpPr>
          <p:cNvPr id="3" name="Tijdelijke aanduiding voor afbeelding 2"/>
          <p:cNvSpPr>
            <a:spLocks noGrp="1"/>
          </p:cNvSpPr>
          <p:nvPr>
            <p:ph type="pic" idx="1"/>
          </p:nvPr>
        </p:nvSpPr>
        <p:spPr>
          <a:xfrm>
            <a:off x="5183188" y="987427"/>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nl-NL"/>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48A75A6A-2463-4D3E-B008-43ECB7B6FD3E}" type="datetimeFigureOut">
              <a:rPr lang="nl-NL" smtClean="0"/>
              <a:t>12-5-2021</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1A3EDE7C-ABE2-4B4E-ADEE-119C91766B29}" type="slidenum">
              <a:rPr lang="nl-NL" smtClean="0"/>
              <a:t>‹nr.›</a:t>
            </a:fld>
            <a:endParaRPr lang="nl-NL"/>
          </a:p>
        </p:txBody>
      </p:sp>
    </p:spTree>
    <p:extLst>
      <p:ext uri="{BB962C8B-B14F-4D97-AF65-F5344CB8AC3E}">
        <p14:creationId xmlns:p14="http://schemas.microsoft.com/office/powerpoint/2010/main" val="4461770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48A75A6A-2463-4D3E-B008-43ECB7B6FD3E}" type="datetimeFigureOut">
              <a:rPr lang="nl-NL" smtClean="0"/>
              <a:t>12-5-2021</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1A3EDE7C-ABE2-4B4E-ADEE-119C91766B29}" type="slidenum">
              <a:rPr lang="nl-NL" smtClean="0"/>
              <a:t>‹nr.›</a:t>
            </a:fld>
            <a:endParaRPr lang="nl-NL"/>
          </a:p>
        </p:txBody>
      </p:sp>
    </p:spTree>
    <p:extLst>
      <p:ext uri="{BB962C8B-B14F-4D97-AF65-F5344CB8AC3E}">
        <p14:creationId xmlns:p14="http://schemas.microsoft.com/office/powerpoint/2010/main" val="29511939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724901" y="365125"/>
            <a:ext cx="2628900" cy="5811838"/>
          </a:xfrm>
        </p:spPr>
        <p:txBody>
          <a:bodyPr vert="eaVert"/>
          <a:lstStyle/>
          <a:p>
            <a:r>
              <a:rPr lang="nl-NL"/>
              <a:t>Klik om de stijl te bewerken</a:t>
            </a:r>
          </a:p>
        </p:txBody>
      </p:sp>
      <p:sp>
        <p:nvSpPr>
          <p:cNvPr id="3" name="Tijdelijke aanduiding voor verticale tekst 2"/>
          <p:cNvSpPr>
            <a:spLocks noGrp="1"/>
          </p:cNvSpPr>
          <p:nvPr>
            <p:ph type="body" orient="vert" idx="1"/>
          </p:nvPr>
        </p:nvSpPr>
        <p:spPr>
          <a:xfrm>
            <a:off x="838201" y="365125"/>
            <a:ext cx="7734300" cy="5811838"/>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48A75A6A-2463-4D3E-B008-43ECB7B6FD3E}" type="datetimeFigureOut">
              <a:rPr lang="nl-NL" smtClean="0"/>
              <a:t>12-5-2021</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1A3EDE7C-ABE2-4B4E-ADEE-119C91766B29}" type="slidenum">
              <a:rPr lang="nl-NL" smtClean="0"/>
              <a:t>‹nr.›</a:t>
            </a:fld>
            <a:endParaRPr lang="nl-NL"/>
          </a:p>
        </p:txBody>
      </p:sp>
    </p:spTree>
    <p:extLst>
      <p:ext uri="{BB962C8B-B14F-4D97-AF65-F5344CB8AC3E}">
        <p14:creationId xmlns:p14="http://schemas.microsoft.com/office/powerpoint/2010/main" val="6343398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426"/>
            <a:ext cx="10363200" cy="1470025"/>
          </a:xfrm>
        </p:spPr>
        <p:txBody>
          <a:bodyPr/>
          <a:lstStyle/>
          <a:p>
            <a:r>
              <a:rPr lang="nl-NL"/>
              <a:t>Klik om de stijl te bewerken</a:t>
            </a:r>
          </a:p>
        </p:txBody>
      </p:sp>
      <p:sp>
        <p:nvSpPr>
          <p:cNvPr id="3" name="Ondertitel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het opmaakprofiel van de modelondertitel te bewerken</a:t>
            </a:r>
          </a:p>
        </p:txBody>
      </p:sp>
      <p:sp>
        <p:nvSpPr>
          <p:cNvPr id="4" name="Tijdelijke aanduiding voor datum 3"/>
          <p:cNvSpPr>
            <a:spLocks noGrp="1"/>
          </p:cNvSpPr>
          <p:nvPr>
            <p:ph type="dt" sz="half" idx="10"/>
          </p:nvPr>
        </p:nvSpPr>
        <p:spPr/>
        <p:txBody>
          <a:bodyPr/>
          <a:lstStyle>
            <a:lvl1pPr>
              <a:defRPr/>
            </a:lvl1pPr>
          </a:lstStyle>
          <a:p>
            <a:pPr>
              <a:defRPr/>
            </a:pPr>
            <a:fld id="{81C0CB79-0957-4442-91FC-2F3137F49DB6}" type="datetimeFigureOut">
              <a:rPr lang="nl-NL"/>
              <a:pPr>
                <a:defRPr/>
              </a:pPr>
              <a:t>12-5-2021</a:t>
            </a:fld>
            <a:endParaRPr lang="nl-NL"/>
          </a:p>
        </p:txBody>
      </p:sp>
      <p:sp>
        <p:nvSpPr>
          <p:cNvPr id="5" name="Tijdelijke aanduiding voor voettekst 4"/>
          <p:cNvSpPr>
            <a:spLocks noGrp="1"/>
          </p:cNvSpPr>
          <p:nvPr>
            <p:ph type="ftr" sz="quarter" idx="11"/>
          </p:nvPr>
        </p:nvSpPr>
        <p:spPr/>
        <p:txBody>
          <a:bodyPr/>
          <a:lstStyle>
            <a:lvl1pPr>
              <a:defRPr/>
            </a:lvl1pPr>
          </a:lstStyle>
          <a:p>
            <a:pPr>
              <a:defRPr/>
            </a:pPr>
            <a:endParaRPr lang="nl-NL"/>
          </a:p>
        </p:txBody>
      </p:sp>
      <p:sp>
        <p:nvSpPr>
          <p:cNvPr id="6" name="Tijdelijke aanduiding voor dianummer 5"/>
          <p:cNvSpPr>
            <a:spLocks noGrp="1"/>
          </p:cNvSpPr>
          <p:nvPr>
            <p:ph type="sldNum" sz="quarter" idx="12"/>
          </p:nvPr>
        </p:nvSpPr>
        <p:spPr/>
        <p:txBody>
          <a:bodyPr/>
          <a:lstStyle>
            <a:lvl1pPr>
              <a:defRPr/>
            </a:lvl1pPr>
          </a:lstStyle>
          <a:p>
            <a:pPr>
              <a:defRPr/>
            </a:pPr>
            <a:fld id="{48A25EDC-6C7A-4BB4-925F-4F3A77E712BA}" type="slidenum">
              <a:rPr lang="nl-NL"/>
              <a:pPr>
                <a:defRPr/>
              </a:pPr>
              <a:t>‹nr.›</a:t>
            </a:fld>
            <a:endParaRPr lang="nl-NL"/>
          </a:p>
        </p:txBody>
      </p:sp>
    </p:spTree>
    <p:extLst>
      <p:ext uri="{BB962C8B-B14F-4D97-AF65-F5344CB8AC3E}">
        <p14:creationId xmlns:p14="http://schemas.microsoft.com/office/powerpoint/2010/main" val="18808186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lvl1pPr>
              <a:defRPr/>
            </a:lvl1pPr>
          </a:lstStyle>
          <a:p>
            <a:pPr>
              <a:defRPr/>
            </a:pPr>
            <a:fld id="{7502C50C-F525-4971-94D3-88F90DA7164A}" type="datetimeFigureOut">
              <a:rPr lang="nl-NL"/>
              <a:pPr>
                <a:defRPr/>
              </a:pPr>
              <a:t>12-5-2021</a:t>
            </a:fld>
            <a:endParaRPr lang="nl-NL"/>
          </a:p>
        </p:txBody>
      </p:sp>
      <p:sp>
        <p:nvSpPr>
          <p:cNvPr id="5" name="Tijdelijke aanduiding voor voettekst 4"/>
          <p:cNvSpPr>
            <a:spLocks noGrp="1"/>
          </p:cNvSpPr>
          <p:nvPr>
            <p:ph type="ftr" sz="quarter" idx="11"/>
          </p:nvPr>
        </p:nvSpPr>
        <p:spPr/>
        <p:txBody>
          <a:bodyPr/>
          <a:lstStyle>
            <a:lvl1pPr>
              <a:defRPr/>
            </a:lvl1pPr>
          </a:lstStyle>
          <a:p>
            <a:pPr>
              <a:defRPr/>
            </a:pPr>
            <a:endParaRPr lang="nl-NL"/>
          </a:p>
        </p:txBody>
      </p:sp>
      <p:sp>
        <p:nvSpPr>
          <p:cNvPr id="6" name="Tijdelijke aanduiding voor dianummer 5"/>
          <p:cNvSpPr>
            <a:spLocks noGrp="1"/>
          </p:cNvSpPr>
          <p:nvPr>
            <p:ph type="sldNum" sz="quarter" idx="12"/>
          </p:nvPr>
        </p:nvSpPr>
        <p:spPr/>
        <p:txBody>
          <a:bodyPr/>
          <a:lstStyle>
            <a:lvl1pPr>
              <a:defRPr/>
            </a:lvl1pPr>
          </a:lstStyle>
          <a:p>
            <a:pPr>
              <a:defRPr/>
            </a:pPr>
            <a:fld id="{BF3CDCCE-DF12-4EEB-9E84-7DCBDD2901F0}" type="slidenum">
              <a:rPr lang="nl-NL"/>
              <a:pPr>
                <a:defRPr/>
              </a:pPr>
              <a:t>‹nr.›</a:t>
            </a:fld>
            <a:endParaRPr lang="nl-NL"/>
          </a:p>
        </p:txBody>
      </p:sp>
    </p:spTree>
    <p:extLst>
      <p:ext uri="{BB962C8B-B14F-4D97-AF65-F5344CB8AC3E}">
        <p14:creationId xmlns:p14="http://schemas.microsoft.com/office/powerpoint/2010/main" val="15208942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p:spPr>
        <p:txBody>
          <a:bodyPr anchor="t"/>
          <a:lstStyle>
            <a:lvl1pPr algn="l">
              <a:defRPr sz="4000" b="1" cap="all"/>
            </a:lvl1pPr>
          </a:lstStyle>
          <a:p>
            <a:r>
              <a:rPr lang="nl-NL"/>
              <a:t>Klik om de stijl te bewerken</a:t>
            </a:r>
          </a:p>
        </p:txBody>
      </p:sp>
      <p:sp>
        <p:nvSpPr>
          <p:cNvPr id="3" name="Tijdelijke aanduiding voor tekst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 om de modelstijlen te bewerken</a:t>
            </a:r>
          </a:p>
        </p:txBody>
      </p:sp>
      <p:sp>
        <p:nvSpPr>
          <p:cNvPr id="4" name="Tijdelijke aanduiding voor datum 3"/>
          <p:cNvSpPr>
            <a:spLocks noGrp="1"/>
          </p:cNvSpPr>
          <p:nvPr>
            <p:ph type="dt" sz="half" idx="10"/>
          </p:nvPr>
        </p:nvSpPr>
        <p:spPr/>
        <p:txBody>
          <a:bodyPr/>
          <a:lstStyle>
            <a:lvl1pPr>
              <a:defRPr/>
            </a:lvl1pPr>
          </a:lstStyle>
          <a:p>
            <a:pPr>
              <a:defRPr/>
            </a:pPr>
            <a:fld id="{4D52FC6F-3B7C-4F67-9678-CE1BF2F50575}" type="datetimeFigureOut">
              <a:rPr lang="nl-NL"/>
              <a:pPr>
                <a:defRPr/>
              </a:pPr>
              <a:t>12-5-2021</a:t>
            </a:fld>
            <a:endParaRPr lang="nl-NL"/>
          </a:p>
        </p:txBody>
      </p:sp>
      <p:sp>
        <p:nvSpPr>
          <p:cNvPr id="5" name="Tijdelijke aanduiding voor voettekst 4"/>
          <p:cNvSpPr>
            <a:spLocks noGrp="1"/>
          </p:cNvSpPr>
          <p:nvPr>
            <p:ph type="ftr" sz="quarter" idx="11"/>
          </p:nvPr>
        </p:nvSpPr>
        <p:spPr/>
        <p:txBody>
          <a:bodyPr/>
          <a:lstStyle>
            <a:lvl1pPr>
              <a:defRPr/>
            </a:lvl1pPr>
          </a:lstStyle>
          <a:p>
            <a:pPr>
              <a:defRPr/>
            </a:pPr>
            <a:endParaRPr lang="nl-NL"/>
          </a:p>
        </p:txBody>
      </p:sp>
      <p:sp>
        <p:nvSpPr>
          <p:cNvPr id="6" name="Tijdelijke aanduiding voor dianummer 5"/>
          <p:cNvSpPr>
            <a:spLocks noGrp="1"/>
          </p:cNvSpPr>
          <p:nvPr>
            <p:ph type="sldNum" sz="quarter" idx="12"/>
          </p:nvPr>
        </p:nvSpPr>
        <p:spPr/>
        <p:txBody>
          <a:bodyPr/>
          <a:lstStyle>
            <a:lvl1pPr>
              <a:defRPr/>
            </a:lvl1pPr>
          </a:lstStyle>
          <a:p>
            <a:pPr>
              <a:defRPr/>
            </a:pPr>
            <a:fld id="{F00105A9-6D46-4D7A-B6B2-D64D6A53EC0E}" type="slidenum">
              <a:rPr lang="nl-NL"/>
              <a:pPr>
                <a:defRPr/>
              </a:pPr>
              <a:t>‹nr.›</a:t>
            </a:fld>
            <a:endParaRPr lang="nl-NL"/>
          </a:p>
        </p:txBody>
      </p:sp>
    </p:spTree>
    <p:extLst>
      <p:ext uri="{BB962C8B-B14F-4D97-AF65-F5344CB8AC3E}">
        <p14:creationId xmlns:p14="http://schemas.microsoft.com/office/powerpoint/2010/main" val="34807934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3"/>
          <p:cNvSpPr>
            <a:spLocks noGrp="1"/>
          </p:cNvSpPr>
          <p:nvPr>
            <p:ph type="dt" sz="half" idx="10"/>
          </p:nvPr>
        </p:nvSpPr>
        <p:spPr/>
        <p:txBody>
          <a:bodyPr/>
          <a:lstStyle>
            <a:lvl1pPr>
              <a:defRPr/>
            </a:lvl1pPr>
          </a:lstStyle>
          <a:p>
            <a:pPr>
              <a:defRPr/>
            </a:pPr>
            <a:fld id="{F96E0494-4530-4C4A-8AB5-FD341F136C01}" type="datetimeFigureOut">
              <a:rPr lang="nl-NL"/>
              <a:pPr>
                <a:defRPr/>
              </a:pPr>
              <a:t>12-5-2021</a:t>
            </a:fld>
            <a:endParaRPr lang="nl-NL"/>
          </a:p>
        </p:txBody>
      </p:sp>
      <p:sp>
        <p:nvSpPr>
          <p:cNvPr id="6" name="Tijdelijke aanduiding voor voettekst 4"/>
          <p:cNvSpPr>
            <a:spLocks noGrp="1"/>
          </p:cNvSpPr>
          <p:nvPr>
            <p:ph type="ftr" sz="quarter" idx="11"/>
          </p:nvPr>
        </p:nvSpPr>
        <p:spPr/>
        <p:txBody>
          <a:bodyPr/>
          <a:lstStyle>
            <a:lvl1pPr>
              <a:defRPr/>
            </a:lvl1pPr>
          </a:lstStyle>
          <a:p>
            <a:pPr>
              <a:defRPr/>
            </a:pPr>
            <a:endParaRPr lang="nl-NL"/>
          </a:p>
        </p:txBody>
      </p:sp>
      <p:sp>
        <p:nvSpPr>
          <p:cNvPr id="7" name="Tijdelijke aanduiding voor dianummer 5"/>
          <p:cNvSpPr>
            <a:spLocks noGrp="1"/>
          </p:cNvSpPr>
          <p:nvPr>
            <p:ph type="sldNum" sz="quarter" idx="12"/>
          </p:nvPr>
        </p:nvSpPr>
        <p:spPr/>
        <p:txBody>
          <a:bodyPr/>
          <a:lstStyle>
            <a:lvl1pPr>
              <a:defRPr/>
            </a:lvl1pPr>
          </a:lstStyle>
          <a:p>
            <a:pPr>
              <a:defRPr/>
            </a:pPr>
            <a:fld id="{5A52D4C8-0455-4A27-8EA1-9E318755D197}" type="slidenum">
              <a:rPr lang="nl-NL"/>
              <a:pPr>
                <a:defRPr/>
              </a:pPr>
              <a:t>‹nr.›</a:t>
            </a:fld>
            <a:endParaRPr lang="nl-NL"/>
          </a:p>
        </p:txBody>
      </p:sp>
    </p:spTree>
    <p:extLst>
      <p:ext uri="{BB962C8B-B14F-4D97-AF65-F5344CB8AC3E}">
        <p14:creationId xmlns:p14="http://schemas.microsoft.com/office/powerpoint/2010/main" val="58914102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a:t>Klik om de stijl te bewerken</a:t>
            </a:r>
          </a:p>
        </p:txBody>
      </p:sp>
      <p:sp>
        <p:nvSpPr>
          <p:cNvPr id="3" name="Tijdelijke aanduiding voor teks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3"/>
          <p:cNvSpPr>
            <a:spLocks noGrp="1"/>
          </p:cNvSpPr>
          <p:nvPr>
            <p:ph type="dt" sz="half" idx="10"/>
          </p:nvPr>
        </p:nvSpPr>
        <p:spPr/>
        <p:txBody>
          <a:bodyPr/>
          <a:lstStyle>
            <a:lvl1pPr>
              <a:defRPr/>
            </a:lvl1pPr>
          </a:lstStyle>
          <a:p>
            <a:pPr>
              <a:defRPr/>
            </a:pPr>
            <a:fld id="{8FB0262D-55BC-4AC2-95F3-83A49ABA819C}" type="datetimeFigureOut">
              <a:rPr lang="nl-NL"/>
              <a:pPr>
                <a:defRPr/>
              </a:pPr>
              <a:t>12-5-2021</a:t>
            </a:fld>
            <a:endParaRPr lang="nl-NL"/>
          </a:p>
        </p:txBody>
      </p:sp>
      <p:sp>
        <p:nvSpPr>
          <p:cNvPr id="8" name="Tijdelijke aanduiding voor voettekst 4"/>
          <p:cNvSpPr>
            <a:spLocks noGrp="1"/>
          </p:cNvSpPr>
          <p:nvPr>
            <p:ph type="ftr" sz="quarter" idx="11"/>
          </p:nvPr>
        </p:nvSpPr>
        <p:spPr/>
        <p:txBody>
          <a:bodyPr/>
          <a:lstStyle>
            <a:lvl1pPr>
              <a:defRPr/>
            </a:lvl1pPr>
          </a:lstStyle>
          <a:p>
            <a:pPr>
              <a:defRPr/>
            </a:pPr>
            <a:endParaRPr lang="nl-NL"/>
          </a:p>
        </p:txBody>
      </p:sp>
      <p:sp>
        <p:nvSpPr>
          <p:cNvPr id="9" name="Tijdelijke aanduiding voor dianummer 5"/>
          <p:cNvSpPr>
            <a:spLocks noGrp="1"/>
          </p:cNvSpPr>
          <p:nvPr>
            <p:ph type="sldNum" sz="quarter" idx="12"/>
          </p:nvPr>
        </p:nvSpPr>
        <p:spPr/>
        <p:txBody>
          <a:bodyPr/>
          <a:lstStyle>
            <a:lvl1pPr>
              <a:defRPr/>
            </a:lvl1pPr>
          </a:lstStyle>
          <a:p>
            <a:pPr>
              <a:defRPr/>
            </a:pPr>
            <a:fld id="{BA35DB68-4EB5-4D55-BFB5-3B4A363F94DC}" type="slidenum">
              <a:rPr lang="nl-NL"/>
              <a:pPr>
                <a:defRPr/>
              </a:pPr>
              <a:t>‹nr.›</a:t>
            </a:fld>
            <a:endParaRPr lang="nl-NL"/>
          </a:p>
        </p:txBody>
      </p:sp>
    </p:spTree>
    <p:extLst>
      <p:ext uri="{BB962C8B-B14F-4D97-AF65-F5344CB8AC3E}">
        <p14:creationId xmlns:p14="http://schemas.microsoft.com/office/powerpoint/2010/main" val="214641612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datum 3"/>
          <p:cNvSpPr>
            <a:spLocks noGrp="1"/>
          </p:cNvSpPr>
          <p:nvPr>
            <p:ph type="dt" sz="half" idx="10"/>
          </p:nvPr>
        </p:nvSpPr>
        <p:spPr/>
        <p:txBody>
          <a:bodyPr/>
          <a:lstStyle>
            <a:lvl1pPr>
              <a:defRPr/>
            </a:lvl1pPr>
          </a:lstStyle>
          <a:p>
            <a:pPr>
              <a:defRPr/>
            </a:pPr>
            <a:fld id="{F2C5E995-2385-4803-99AB-106C5D64AB74}" type="datetimeFigureOut">
              <a:rPr lang="nl-NL"/>
              <a:pPr>
                <a:defRPr/>
              </a:pPr>
              <a:t>12-5-2021</a:t>
            </a:fld>
            <a:endParaRPr lang="nl-NL"/>
          </a:p>
        </p:txBody>
      </p:sp>
      <p:sp>
        <p:nvSpPr>
          <p:cNvPr id="4" name="Tijdelijke aanduiding voor voettekst 4"/>
          <p:cNvSpPr>
            <a:spLocks noGrp="1"/>
          </p:cNvSpPr>
          <p:nvPr>
            <p:ph type="ftr" sz="quarter" idx="11"/>
          </p:nvPr>
        </p:nvSpPr>
        <p:spPr/>
        <p:txBody>
          <a:bodyPr/>
          <a:lstStyle>
            <a:lvl1pPr>
              <a:defRPr/>
            </a:lvl1pPr>
          </a:lstStyle>
          <a:p>
            <a:pPr>
              <a:defRPr/>
            </a:pPr>
            <a:endParaRPr lang="nl-NL"/>
          </a:p>
        </p:txBody>
      </p:sp>
      <p:sp>
        <p:nvSpPr>
          <p:cNvPr id="5" name="Tijdelijke aanduiding voor dianummer 5"/>
          <p:cNvSpPr>
            <a:spLocks noGrp="1"/>
          </p:cNvSpPr>
          <p:nvPr>
            <p:ph type="sldNum" sz="quarter" idx="12"/>
          </p:nvPr>
        </p:nvSpPr>
        <p:spPr/>
        <p:txBody>
          <a:bodyPr/>
          <a:lstStyle>
            <a:lvl1pPr>
              <a:defRPr/>
            </a:lvl1pPr>
          </a:lstStyle>
          <a:p>
            <a:pPr>
              <a:defRPr/>
            </a:pPr>
            <a:fld id="{F16128C9-1CCC-459E-94F5-FC4F97B600ED}" type="slidenum">
              <a:rPr lang="nl-NL"/>
              <a:pPr>
                <a:defRPr/>
              </a:pPr>
              <a:t>‹nr.›</a:t>
            </a:fld>
            <a:endParaRPr lang="nl-NL"/>
          </a:p>
        </p:txBody>
      </p:sp>
    </p:spTree>
    <p:extLst>
      <p:ext uri="{BB962C8B-B14F-4D97-AF65-F5344CB8AC3E}">
        <p14:creationId xmlns:p14="http://schemas.microsoft.com/office/powerpoint/2010/main" val="154431904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3"/>
          <p:cNvSpPr>
            <a:spLocks noGrp="1"/>
          </p:cNvSpPr>
          <p:nvPr>
            <p:ph type="dt" sz="half" idx="10"/>
          </p:nvPr>
        </p:nvSpPr>
        <p:spPr/>
        <p:txBody>
          <a:bodyPr/>
          <a:lstStyle>
            <a:lvl1pPr>
              <a:defRPr/>
            </a:lvl1pPr>
          </a:lstStyle>
          <a:p>
            <a:pPr>
              <a:defRPr/>
            </a:pPr>
            <a:fld id="{C1C2A378-9ED8-4E77-AB48-0CBCEE8E6B34}" type="datetimeFigureOut">
              <a:rPr lang="nl-NL"/>
              <a:pPr>
                <a:defRPr/>
              </a:pPr>
              <a:t>12-5-2021</a:t>
            </a:fld>
            <a:endParaRPr lang="nl-NL"/>
          </a:p>
        </p:txBody>
      </p:sp>
      <p:sp>
        <p:nvSpPr>
          <p:cNvPr id="3" name="Tijdelijke aanduiding voor voettekst 4"/>
          <p:cNvSpPr>
            <a:spLocks noGrp="1"/>
          </p:cNvSpPr>
          <p:nvPr>
            <p:ph type="ftr" sz="quarter" idx="11"/>
          </p:nvPr>
        </p:nvSpPr>
        <p:spPr/>
        <p:txBody>
          <a:bodyPr/>
          <a:lstStyle>
            <a:lvl1pPr>
              <a:defRPr/>
            </a:lvl1pPr>
          </a:lstStyle>
          <a:p>
            <a:pPr>
              <a:defRPr/>
            </a:pPr>
            <a:endParaRPr lang="nl-NL"/>
          </a:p>
        </p:txBody>
      </p:sp>
      <p:sp>
        <p:nvSpPr>
          <p:cNvPr id="4" name="Tijdelijke aanduiding voor dianummer 5"/>
          <p:cNvSpPr>
            <a:spLocks noGrp="1"/>
          </p:cNvSpPr>
          <p:nvPr>
            <p:ph type="sldNum" sz="quarter" idx="12"/>
          </p:nvPr>
        </p:nvSpPr>
        <p:spPr/>
        <p:txBody>
          <a:bodyPr/>
          <a:lstStyle>
            <a:lvl1pPr>
              <a:defRPr/>
            </a:lvl1pPr>
          </a:lstStyle>
          <a:p>
            <a:pPr>
              <a:defRPr/>
            </a:pPr>
            <a:fld id="{66765DB3-8282-4222-9933-9FC7E21E9AE0}" type="slidenum">
              <a:rPr lang="nl-NL"/>
              <a:pPr>
                <a:defRPr/>
              </a:pPr>
              <a:t>‹nr.›</a:t>
            </a:fld>
            <a:endParaRPr lang="nl-NL"/>
          </a:p>
        </p:txBody>
      </p:sp>
    </p:spTree>
    <p:extLst>
      <p:ext uri="{BB962C8B-B14F-4D97-AF65-F5344CB8AC3E}">
        <p14:creationId xmlns:p14="http://schemas.microsoft.com/office/powerpoint/2010/main" val="23986804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831851" y="1709740"/>
            <a:ext cx="10515600" cy="2852737"/>
          </a:xfrm>
        </p:spPr>
        <p:txBody>
          <a:bodyPr anchor="b"/>
          <a:lstStyle>
            <a:lvl1pPr>
              <a:defRPr sz="6000"/>
            </a:lvl1pPr>
          </a:lstStyle>
          <a:p>
            <a:r>
              <a:rPr lang="nl-NL"/>
              <a:t>Klik om de stijl te bewerken</a:t>
            </a:r>
          </a:p>
        </p:txBody>
      </p:sp>
      <p:sp>
        <p:nvSpPr>
          <p:cNvPr id="3" name="Tijdelijke aanduiding voor tekst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nl-NL"/>
              <a:t>Klik om de modelstijlen te bewerken</a:t>
            </a:r>
          </a:p>
        </p:txBody>
      </p:sp>
    </p:spTree>
    <p:extLst>
      <p:ext uri="{BB962C8B-B14F-4D97-AF65-F5344CB8AC3E}">
        <p14:creationId xmlns:p14="http://schemas.microsoft.com/office/powerpoint/2010/main" val="391324758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1" y="273050"/>
            <a:ext cx="4011084" cy="1162050"/>
          </a:xfrm>
        </p:spPr>
        <p:txBody>
          <a:bodyPr anchor="b"/>
          <a:lstStyle>
            <a:lvl1pPr algn="l">
              <a:defRPr sz="2000" b="1"/>
            </a:lvl1pPr>
          </a:lstStyle>
          <a:p>
            <a:r>
              <a:rPr lang="nl-NL"/>
              <a:t>Klik om de stijl te bewerken</a:t>
            </a:r>
          </a:p>
        </p:txBody>
      </p:sp>
      <p:sp>
        <p:nvSpPr>
          <p:cNvPr id="3" name="Tijdelijke aanduiding voor inhoud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3"/>
          <p:cNvSpPr>
            <a:spLocks noGrp="1"/>
          </p:cNvSpPr>
          <p:nvPr>
            <p:ph type="dt" sz="half" idx="10"/>
          </p:nvPr>
        </p:nvSpPr>
        <p:spPr/>
        <p:txBody>
          <a:bodyPr/>
          <a:lstStyle>
            <a:lvl1pPr>
              <a:defRPr/>
            </a:lvl1pPr>
          </a:lstStyle>
          <a:p>
            <a:pPr>
              <a:defRPr/>
            </a:pPr>
            <a:fld id="{0ED63ECB-8479-41F6-A826-62E5D4300F4C}" type="datetimeFigureOut">
              <a:rPr lang="nl-NL"/>
              <a:pPr>
                <a:defRPr/>
              </a:pPr>
              <a:t>12-5-2021</a:t>
            </a:fld>
            <a:endParaRPr lang="nl-NL"/>
          </a:p>
        </p:txBody>
      </p:sp>
      <p:sp>
        <p:nvSpPr>
          <p:cNvPr id="6" name="Tijdelijke aanduiding voor voettekst 4"/>
          <p:cNvSpPr>
            <a:spLocks noGrp="1"/>
          </p:cNvSpPr>
          <p:nvPr>
            <p:ph type="ftr" sz="quarter" idx="11"/>
          </p:nvPr>
        </p:nvSpPr>
        <p:spPr/>
        <p:txBody>
          <a:bodyPr/>
          <a:lstStyle>
            <a:lvl1pPr>
              <a:defRPr/>
            </a:lvl1pPr>
          </a:lstStyle>
          <a:p>
            <a:pPr>
              <a:defRPr/>
            </a:pPr>
            <a:endParaRPr lang="nl-NL"/>
          </a:p>
        </p:txBody>
      </p:sp>
      <p:sp>
        <p:nvSpPr>
          <p:cNvPr id="7" name="Tijdelijke aanduiding voor dianummer 5"/>
          <p:cNvSpPr>
            <a:spLocks noGrp="1"/>
          </p:cNvSpPr>
          <p:nvPr>
            <p:ph type="sldNum" sz="quarter" idx="12"/>
          </p:nvPr>
        </p:nvSpPr>
        <p:spPr/>
        <p:txBody>
          <a:bodyPr/>
          <a:lstStyle>
            <a:lvl1pPr>
              <a:defRPr/>
            </a:lvl1pPr>
          </a:lstStyle>
          <a:p>
            <a:pPr>
              <a:defRPr/>
            </a:pPr>
            <a:fld id="{CC159CA9-36B1-4A53-AB43-2D107809232C}" type="slidenum">
              <a:rPr lang="nl-NL"/>
              <a:pPr>
                <a:defRPr/>
              </a:pPr>
              <a:t>‹nr.›</a:t>
            </a:fld>
            <a:endParaRPr lang="nl-NL"/>
          </a:p>
        </p:txBody>
      </p:sp>
    </p:spTree>
    <p:extLst>
      <p:ext uri="{BB962C8B-B14F-4D97-AF65-F5344CB8AC3E}">
        <p14:creationId xmlns:p14="http://schemas.microsoft.com/office/powerpoint/2010/main" val="287808516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000" b="1"/>
            </a:lvl1pPr>
          </a:lstStyle>
          <a:p>
            <a:r>
              <a:rPr lang="nl-NL"/>
              <a:t>Klik om de stijl te bewerken</a:t>
            </a:r>
          </a:p>
        </p:txBody>
      </p:sp>
      <p:sp>
        <p:nvSpPr>
          <p:cNvPr id="3" name="Tijdelijke aanduiding voor afbeelding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l-NL" noProof="0"/>
          </a:p>
        </p:txBody>
      </p:sp>
      <p:sp>
        <p:nvSpPr>
          <p:cNvPr id="4" name="Tijdelijke aanduiding voor teks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3"/>
          <p:cNvSpPr>
            <a:spLocks noGrp="1"/>
          </p:cNvSpPr>
          <p:nvPr>
            <p:ph type="dt" sz="half" idx="10"/>
          </p:nvPr>
        </p:nvSpPr>
        <p:spPr/>
        <p:txBody>
          <a:bodyPr/>
          <a:lstStyle>
            <a:lvl1pPr>
              <a:defRPr/>
            </a:lvl1pPr>
          </a:lstStyle>
          <a:p>
            <a:pPr>
              <a:defRPr/>
            </a:pPr>
            <a:fld id="{8D34C7C0-04D9-431C-87BE-C2B8B012A994}" type="datetimeFigureOut">
              <a:rPr lang="nl-NL"/>
              <a:pPr>
                <a:defRPr/>
              </a:pPr>
              <a:t>12-5-2021</a:t>
            </a:fld>
            <a:endParaRPr lang="nl-NL"/>
          </a:p>
        </p:txBody>
      </p:sp>
      <p:sp>
        <p:nvSpPr>
          <p:cNvPr id="6" name="Tijdelijke aanduiding voor voettekst 4"/>
          <p:cNvSpPr>
            <a:spLocks noGrp="1"/>
          </p:cNvSpPr>
          <p:nvPr>
            <p:ph type="ftr" sz="quarter" idx="11"/>
          </p:nvPr>
        </p:nvSpPr>
        <p:spPr/>
        <p:txBody>
          <a:bodyPr/>
          <a:lstStyle>
            <a:lvl1pPr>
              <a:defRPr/>
            </a:lvl1pPr>
          </a:lstStyle>
          <a:p>
            <a:pPr>
              <a:defRPr/>
            </a:pPr>
            <a:endParaRPr lang="nl-NL"/>
          </a:p>
        </p:txBody>
      </p:sp>
      <p:sp>
        <p:nvSpPr>
          <p:cNvPr id="7" name="Tijdelijke aanduiding voor dianummer 5"/>
          <p:cNvSpPr>
            <a:spLocks noGrp="1"/>
          </p:cNvSpPr>
          <p:nvPr>
            <p:ph type="sldNum" sz="quarter" idx="12"/>
          </p:nvPr>
        </p:nvSpPr>
        <p:spPr/>
        <p:txBody>
          <a:bodyPr/>
          <a:lstStyle>
            <a:lvl1pPr>
              <a:defRPr/>
            </a:lvl1pPr>
          </a:lstStyle>
          <a:p>
            <a:pPr>
              <a:defRPr/>
            </a:pPr>
            <a:fld id="{AC28056B-B8AF-4C06-8C9F-CC7D3C8B12FC}" type="slidenum">
              <a:rPr lang="nl-NL"/>
              <a:pPr>
                <a:defRPr/>
              </a:pPr>
              <a:t>‹nr.›</a:t>
            </a:fld>
            <a:endParaRPr lang="nl-NL"/>
          </a:p>
        </p:txBody>
      </p:sp>
    </p:spTree>
    <p:extLst>
      <p:ext uri="{BB962C8B-B14F-4D97-AF65-F5344CB8AC3E}">
        <p14:creationId xmlns:p14="http://schemas.microsoft.com/office/powerpoint/2010/main" val="360429661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lvl1pPr>
              <a:defRPr/>
            </a:lvl1pPr>
          </a:lstStyle>
          <a:p>
            <a:pPr>
              <a:defRPr/>
            </a:pPr>
            <a:fld id="{1ED89DC1-8CD2-49D4-B559-EBDAC5DA6E75}" type="datetimeFigureOut">
              <a:rPr lang="nl-NL"/>
              <a:pPr>
                <a:defRPr/>
              </a:pPr>
              <a:t>12-5-2021</a:t>
            </a:fld>
            <a:endParaRPr lang="nl-NL"/>
          </a:p>
        </p:txBody>
      </p:sp>
      <p:sp>
        <p:nvSpPr>
          <p:cNvPr id="5" name="Tijdelijke aanduiding voor voettekst 4"/>
          <p:cNvSpPr>
            <a:spLocks noGrp="1"/>
          </p:cNvSpPr>
          <p:nvPr>
            <p:ph type="ftr" sz="quarter" idx="11"/>
          </p:nvPr>
        </p:nvSpPr>
        <p:spPr/>
        <p:txBody>
          <a:bodyPr/>
          <a:lstStyle>
            <a:lvl1pPr>
              <a:defRPr/>
            </a:lvl1pPr>
          </a:lstStyle>
          <a:p>
            <a:pPr>
              <a:defRPr/>
            </a:pPr>
            <a:endParaRPr lang="nl-NL"/>
          </a:p>
        </p:txBody>
      </p:sp>
      <p:sp>
        <p:nvSpPr>
          <p:cNvPr id="6" name="Tijdelijke aanduiding voor dianummer 5"/>
          <p:cNvSpPr>
            <a:spLocks noGrp="1"/>
          </p:cNvSpPr>
          <p:nvPr>
            <p:ph type="sldNum" sz="quarter" idx="12"/>
          </p:nvPr>
        </p:nvSpPr>
        <p:spPr/>
        <p:txBody>
          <a:bodyPr/>
          <a:lstStyle>
            <a:lvl1pPr>
              <a:defRPr/>
            </a:lvl1pPr>
          </a:lstStyle>
          <a:p>
            <a:pPr>
              <a:defRPr/>
            </a:pPr>
            <a:fld id="{249D9DB4-A07C-412A-BDC9-1742DFB6B82D}" type="slidenum">
              <a:rPr lang="nl-NL"/>
              <a:pPr>
                <a:defRPr/>
              </a:pPr>
              <a:t>‹nr.›</a:t>
            </a:fld>
            <a:endParaRPr lang="nl-NL"/>
          </a:p>
        </p:txBody>
      </p:sp>
    </p:spTree>
    <p:extLst>
      <p:ext uri="{BB962C8B-B14F-4D97-AF65-F5344CB8AC3E}">
        <p14:creationId xmlns:p14="http://schemas.microsoft.com/office/powerpoint/2010/main" val="269040827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839200" y="274639"/>
            <a:ext cx="2743200" cy="5851525"/>
          </a:xfrm>
        </p:spPr>
        <p:txBody>
          <a:bodyPr vert="eaVert"/>
          <a:lstStyle/>
          <a:p>
            <a:r>
              <a:rPr lang="nl-NL"/>
              <a:t>Klik om de stijl te bewerken</a:t>
            </a:r>
          </a:p>
        </p:txBody>
      </p:sp>
      <p:sp>
        <p:nvSpPr>
          <p:cNvPr id="3" name="Tijdelijke aanduiding voor verticale tekst 2"/>
          <p:cNvSpPr>
            <a:spLocks noGrp="1"/>
          </p:cNvSpPr>
          <p:nvPr>
            <p:ph type="body" orient="vert" idx="1"/>
          </p:nvPr>
        </p:nvSpPr>
        <p:spPr>
          <a:xfrm>
            <a:off x="609600" y="274639"/>
            <a:ext cx="8026400" cy="5851525"/>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lvl1pPr>
              <a:defRPr/>
            </a:lvl1pPr>
          </a:lstStyle>
          <a:p>
            <a:pPr>
              <a:defRPr/>
            </a:pPr>
            <a:fld id="{5EED79E0-8DBF-4DEB-970C-2DBC66EA06CC}" type="datetimeFigureOut">
              <a:rPr lang="nl-NL"/>
              <a:pPr>
                <a:defRPr/>
              </a:pPr>
              <a:t>12-5-2021</a:t>
            </a:fld>
            <a:endParaRPr lang="nl-NL"/>
          </a:p>
        </p:txBody>
      </p:sp>
      <p:sp>
        <p:nvSpPr>
          <p:cNvPr id="5" name="Tijdelijke aanduiding voor voettekst 4"/>
          <p:cNvSpPr>
            <a:spLocks noGrp="1"/>
          </p:cNvSpPr>
          <p:nvPr>
            <p:ph type="ftr" sz="quarter" idx="11"/>
          </p:nvPr>
        </p:nvSpPr>
        <p:spPr/>
        <p:txBody>
          <a:bodyPr/>
          <a:lstStyle>
            <a:lvl1pPr>
              <a:defRPr/>
            </a:lvl1pPr>
          </a:lstStyle>
          <a:p>
            <a:pPr>
              <a:defRPr/>
            </a:pPr>
            <a:endParaRPr lang="nl-NL"/>
          </a:p>
        </p:txBody>
      </p:sp>
      <p:sp>
        <p:nvSpPr>
          <p:cNvPr id="6" name="Tijdelijke aanduiding voor dianummer 5"/>
          <p:cNvSpPr>
            <a:spLocks noGrp="1"/>
          </p:cNvSpPr>
          <p:nvPr>
            <p:ph type="sldNum" sz="quarter" idx="12"/>
          </p:nvPr>
        </p:nvSpPr>
        <p:spPr/>
        <p:txBody>
          <a:bodyPr/>
          <a:lstStyle>
            <a:lvl1pPr>
              <a:defRPr/>
            </a:lvl1pPr>
          </a:lstStyle>
          <a:p>
            <a:pPr>
              <a:defRPr/>
            </a:pPr>
            <a:fld id="{33A57F21-5C84-4CBA-8009-7B1FCDDFE6DA}" type="slidenum">
              <a:rPr lang="nl-NL"/>
              <a:pPr>
                <a:defRPr/>
              </a:pPr>
              <a:t>‹nr.›</a:t>
            </a:fld>
            <a:endParaRPr lang="nl-NL"/>
          </a:p>
        </p:txBody>
      </p:sp>
    </p:spTree>
    <p:extLst>
      <p:ext uri="{BB962C8B-B14F-4D97-AF65-F5344CB8AC3E}">
        <p14:creationId xmlns:p14="http://schemas.microsoft.com/office/powerpoint/2010/main" val="22019508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838200" y="1825625"/>
            <a:ext cx="5181600" cy="435133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6172200" y="1825625"/>
            <a:ext cx="5181600" cy="435133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ianummer 6"/>
          <p:cNvSpPr>
            <a:spLocks noGrp="1"/>
          </p:cNvSpPr>
          <p:nvPr>
            <p:ph type="sldNum" sz="quarter" idx="12"/>
          </p:nvPr>
        </p:nvSpPr>
        <p:spPr/>
        <p:txBody>
          <a:bodyPr/>
          <a:lstStyle/>
          <a:p>
            <a:fld id="{8E55D006-C1B4-42B6-9697-FCB8ED93A34E}" type="slidenum">
              <a:rPr lang="nl-NL" smtClean="0"/>
              <a:t>‹nr.›</a:t>
            </a:fld>
            <a:endParaRPr lang="nl-NL"/>
          </a:p>
        </p:txBody>
      </p:sp>
    </p:spTree>
    <p:extLst>
      <p:ext uri="{BB962C8B-B14F-4D97-AF65-F5344CB8AC3E}">
        <p14:creationId xmlns:p14="http://schemas.microsoft.com/office/powerpoint/2010/main" val="40052423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7"/>
            <a:ext cx="10515600" cy="1325563"/>
          </a:xfrm>
        </p:spPr>
        <p:txBody>
          <a:bodyPr/>
          <a:lstStyle/>
          <a:p>
            <a:r>
              <a:rPr lang="nl-NL"/>
              <a:t>Klik om de stijl te bewerken</a:t>
            </a:r>
          </a:p>
        </p:txBody>
      </p:sp>
      <p:sp>
        <p:nvSpPr>
          <p:cNvPr id="3" name="Tijdelijke aanduiding voor tekst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839789" y="2505075"/>
            <a:ext cx="5157787" cy="368458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6172201" y="2505075"/>
            <a:ext cx="5183188" cy="368458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9" name="Tijdelijke aanduiding voor dianummer 8"/>
          <p:cNvSpPr>
            <a:spLocks noGrp="1"/>
          </p:cNvSpPr>
          <p:nvPr>
            <p:ph type="sldNum" sz="quarter" idx="12"/>
          </p:nvPr>
        </p:nvSpPr>
        <p:spPr/>
        <p:txBody>
          <a:bodyPr/>
          <a:lstStyle/>
          <a:p>
            <a:fld id="{8E55D006-C1B4-42B6-9697-FCB8ED93A34E}" type="slidenum">
              <a:rPr lang="nl-NL" smtClean="0"/>
              <a:t>‹nr.›</a:t>
            </a:fld>
            <a:endParaRPr lang="nl-NL"/>
          </a:p>
        </p:txBody>
      </p:sp>
    </p:spTree>
    <p:extLst>
      <p:ext uri="{BB962C8B-B14F-4D97-AF65-F5344CB8AC3E}">
        <p14:creationId xmlns:p14="http://schemas.microsoft.com/office/powerpoint/2010/main" val="7384661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5" name="Tijdelijke aanduiding voor dianummer 4"/>
          <p:cNvSpPr>
            <a:spLocks noGrp="1"/>
          </p:cNvSpPr>
          <p:nvPr>
            <p:ph type="sldNum" sz="quarter" idx="12"/>
          </p:nvPr>
        </p:nvSpPr>
        <p:spPr/>
        <p:txBody>
          <a:bodyPr/>
          <a:lstStyle/>
          <a:p>
            <a:fld id="{8E55D006-C1B4-42B6-9697-FCB8ED93A34E}" type="slidenum">
              <a:rPr lang="nl-NL" smtClean="0"/>
              <a:t>‹nr.›</a:t>
            </a:fld>
            <a:endParaRPr lang="nl-NL"/>
          </a:p>
        </p:txBody>
      </p:sp>
    </p:spTree>
    <p:extLst>
      <p:ext uri="{BB962C8B-B14F-4D97-AF65-F5344CB8AC3E}">
        <p14:creationId xmlns:p14="http://schemas.microsoft.com/office/powerpoint/2010/main" val="20054544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4" name="Tijdelijke aanduiding voor dianummer 3"/>
          <p:cNvSpPr>
            <a:spLocks noGrp="1"/>
          </p:cNvSpPr>
          <p:nvPr>
            <p:ph type="sldNum" sz="quarter" idx="12"/>
          </p:nvPr>
        </p:nvSpPr>
        <p:spPr/>
        <p:txBody>
          <a:bodyPr/>
          <a:lstStyle/>
          <a:p>
            <a:fld id="{8E55D006-C1B4-42B6-9697-FCB8ED93A34E}" type="slidenum">
              <a:rPr lang="nl-NL" smtClean="0"/>
              <a:t>‹nr.›</a:t>
            </a:fld>
            <a:endParaRPr lang="nl-NL"/>
          </a:p>
        </p:txBody>
      </p:sp>
    </p:spTree>
    <p:extLst>
      <p:ext uri="{BB962C8B-B14F-4D97-AF65-F5344CB8AC3E}">
        <p14:creationId xmlns:p14="http://schemas.microsoft.com/office/powerpoint/2010/main" val="17525549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de stijl te bewerken</a:t>
            </a:r>
          </a:p>
        </p:txBody>
      </p:sp>
      <p:sp>
        <p:nvSpPr>
          <p:cNvPr id="3" name="Tijdelijke aanduiding voor inhoud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nl-NL"/>
              <a:t>Klik om de modelstijlen te bewerken</a:t>
            </a:r>
          </a:p>
        </p:txBody>
      </p:sp>
      <p:sp>
        <p:nvSpPr>
          <p:cNvPr id="7" name="Tijdelijke aanduiding voor dianummer 6"/>
          <p:cNvSpPr>
            <a:spLocks noGrp="1"/>
          </p:cNvSpPr>
          <p:nvPr>
            <p:ph type="sldNum" sz="quarter" idx="12"/>
          </p:nvPr>
        </p:nvSpPr>
        <p:spPr/>
        <p:txBody>
          <a:bodyPr/>
          <a:lstStyle/>
          <a:p>
            <a:fld id="{8E55D006-C1B4-42B6-9697-FCB8ED93A34E}" type="slidenum">
              <a:rPr lang="nl-NL" smtClean="0"/>
              <a:t>‹nr.›</a:t>
            </a:fld>
            <a:endParaRPr lang="nl-NL"/>
          </a:p>
        </p:txBody>
      </p:sp>
    </p:spTree>
    <p:extLst>
      <p:ext uri="{BB962C8B-B14F-4D97-AF65-F5344CB8AC3E}">
        <p14:creationId xmlns:p14="http://schemas.microsoft.com/office/powerpoint/2010/main" val="3924270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de stijl te bewerken</a:t>
            </a:r>
          </a:p>
        </p:txBody>
      </p:sp>
      <p:sp>
        <p:nvSpPr>
          <p:cNvPr id="3" name="Tijdelijke aanduiding voor afbeelding 2"/>
          <p:cNvSpPr>
            <a:spLocks noGrp="1"/>
          </p:cNvSpPr>
          <p:nvPr>
            <p:ph type="pic" idx="1"/>
          </p:nvPr>
        </p:nvSpPr>
        <p:spPr>
          <a:xfrm>
            <a:off x="5183188" y="987427"/>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nl-NL"/>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nl-NL"/>
              <a:t>Klik om de modelstijlen te bewerken</a:t>
            </a:r>
          </a:p>
        </p:txBody>
      </p:sp>
      <p:sp>
        <p:nvSpPr>
          <p:cNvPr id="7" name="Tijdelijke aanduiding voor dianummer 6"/>
          <p:cNvSpPr>
            <a:spLocks noGrp="1"/>
          </p:cNvSpPr>
          <p:nvPr>
            <p:ph type="sldNum" sz="quarter" idx="12"/>
          </p:nvPr>
        </p:nvSpPr>
        <p:spPr/>
        <p:txBody>
          <a:bodyPr/>
          <a:lstStyle/>
          <a:p>
            <a:fld id="{8E55D006-C1B4-42B6-9697-FCB8ED93A34E}" type="slidenum">
              <a:rPr lang="nl-NL" smtClean="0"/>
              <a:t>‹nr.›</a:t>
            </a:fld>
            <a:endParaRPr lang="nl-NL"/>
          </a:p>
        </p:txBody>
      </p:sp>
    </p:spTree>
    <p:extLst>
      <p:ext uri="{BB962C8B-B14F-4D97-AF65-F5344CB8AC3E}">
        <p14:creationId xmlns:p14="http://schemas.microsoft.com/office/powerpoint/2010/main" val="4453708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gi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Afbeelding 11"/>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3892" y="6212257"/>
            <a:ext cx="12086831" cy="656855"/>
          </a:xfrm>
          <a:prstGeom prst="rect">
            <a:avLst/>
          </a:prstGeom>
        </p:spPr>
      </p:pic>
      <p:sp>
        <p:nvSpPr>
          <p:cNvPr id="13" name="Rechthoek 12"/>
          <p:cNvSpPr/>
          <p:nvPr userDrawn="1"/>
        </p:nvSpPr>
        <p:spPr>
          <a:xfrm>
            <a:off x="2586039" y="6212257"/>
            <a:ext cx="9605963" cy="645745"/>
          </a:xfrm>
          <a:prstGeom prst="rect">
            <a:avLst/>
          </a:prstGeom>
          <a:solidFill>
            <a:srgbClr val="C8D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sp>
        <p:nvSpPr>
          <p:cNvPr id="2" name="Tijdelijke aanduiding voor titel 1"/>
          <p:cNvSpPr>
            <a:spLocks noGrp="1"/>
          </p:cNvSpPr>
          <p:nvPr userDrawn="1">
            <p:ph type="title"/>
          </p:nvPr>
        </p:nvSpPr>
        <p:spPr>
          <a:xfrm>
            <a:off x="838200" y="365127"/>
            <a:ext cx="10515600" cy="1325563"/>
          </a:xfrm>
          <a:prstGeom prst="rect">
            <a:avLst/>
          </a:prstGeom>
        </p:spPr>
        <p:txBody>
          <a:bodyPr vert="horz" lIns="91440" tIns="45720" rIns="91440" bIns="45720" rtlCol="0" anchor="ctr">
            <a:normAutofit/>
          </a:bodyPr>
          <a:lstStyle/>
          <a:p>
            <a:r>
              <a:rPr lang="nl-NL"/>
              <a:t>Klik om de stijl te bewerken</a:t>
            </a:r>
          </a:p>
        </p:txBody>
      </p:sp>
      <p:sp>
        <p:nvSpPr>
          <p:cNvPr id="3" name="Tijdelijke aanduiding voor tekst 2"/>
          <p:cNvSpPr>
            <a:spLocks noGrp="1"/>
          </p:cNvSpPr>
          <p:nvPr userDrawn="1">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dianummer 5"/>
          <p:cNvSpPr>
            <a:spLocks noGrp="1"/>
          </p:cNvSpPr>
          <p:nvPr userDrawn="1">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55D006-C1B4-42B6-9697-FCB8ED93A34E}" type="slidenum">
              <a:rPr lang="nl-NL" smtClean="0"/>
              <a:t>‹nr.›</a:t>
            </a:fld>
            <a:endParaRPr lang="nl-NL"/>
          </a:p>
        </p:txBody>
      </p:sp>
      <p:pic>
        <p:nvPicPr>
          <p:cNvPr id="7" name="Afbeelding 6"/>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137866" y="6212255"/>
            <a:ext cx="483759" cy="509220"/>
          </a:xfrm>
          <a:prstGeom prst="rect">
            <a:avLst/>
          </a:prstGeom>
        </p:spPr>
      </p:pic>
      <p:pic>
        <p:nvPicPr>
          <p:cNvPr id="11" name="Afbeelding 10"/>
          <p:cNvPicPr>
            <a:picLocks noChangeAspect="1"/>
          </p:cNvPicPr>
          <p:nvPr userDrawn="1"/>
        </p:nvPicPr>
        <p:blipFill rotWithShape="1">
          <a:blip r:embed="rId13">
            <a:extLst>
              <a:ext uri="{28A0092B-C50C-407E-A947-70E740481C1C}">
                <a14:useLocalDpi xmlns:a14="http://schemas.microsoft.com/office/drawing/2010/main" val="0"/>
              </a:ext>
            </a:extLst>
          </a:blip>
          <a:srcRect l="15473" t="-378518" r="-15473" b="378518"/>
          <a:stretch/>
        </p:blipFill>
        <p:spPr>
          <a:xfrm>
            <a:off x="1432862" y="3028894"/>
            <a:ext cx="9326277" cy="800212"/>
          </a:xfrm>
          <a:prstGeom prst="rect">
            <a:avLst/>
          </a:prstGeom>
        </p:spPr>
      </p:pic>
      <p:pic>
        <p:nvPicPr>
          <p:cNvPr id="18" name="Afbeelding 17"/>
          <p:cNvPicPr>
            <a:picLocks noChangeAspect="1"/>
          </p:cNvPicPr>
          <p:nvPr userDrawn="1"/>
        </p:nvPicPr>
        <p:blipFill rotWithShape="1">
          <a:blip r:embed="rId15">
            <a:extLst>
              <a:ext uri="{28A0092B-C50C-407E-A947-70E740481C1C}">
                <a14:useLocalDpi xmlns:a14="http://schemas.microsoft.com/office/drawing/2010/main" val="0"/>
              </a:ext>
            </a:extLst>
          </a:blip>
          <a:srcRect t="27655" r="23270" b="25470"/>
          <a:stretch/>
        </p:blipFill>
        <p:spPr>
          <a:xfrm>
            <a:off x="28975" y="6206309"/>
            <a:ext cx="1085952" cy="466577"/>
          </a:xfrm>
          <a:prstGeom prst="rect">
            <a:avLst/>
          </a:prstGeom>
        </p:spPr>
      </p:pic>
    </p:spTree>
    <p:extLst>
      <p:ext uri="{BB962C8B-B14F-4D97-AF65-F5344CB8AC3E}">
        <p14:creationId xmlns:p14="http://schemas.microsoft.com/office/powerpoint/2010/main" val="13394437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nl-NL"/>
              <a:t>Klik om de stijl te bewerken</a:t>
            </a:r>
          </a:p>
        </p:txBody>
      </p:sp>
      <p:sp>
        <p:nvSpPr>
          <p:cNvPr id="3" name="Tijdelijke aanduiding vo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A75A6A-2463-4D3E-B008-43ECB7B6FD3E}" type="datetimeFigureOut">
              <a:rPr lang="nl-NL" smtClean="0"/>
              <a:t>12-5-2021</a:t>
            </a:fld>
            <a:endParaRPr lang="nl-NL"/>
          </a:p>
        </p:txBody>
      </p:sp>
      <p:sp>
        <p:nvSpPr>
          <p:cNvPr id="5" name="Tijdelijke aanduiding voor voettekst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3EDE7C-ABE2-4B4E-ADEE-119C91766B29}" type="slidenum">
              <a:rPr lang="nl-NL" smtClean="0"/>
              <a:t>‹nr.›</a:t>
            </a:fld>
            <a:endParaRPr lang="nl-NL"/>
          </a:p>
        </p:txBody>
      </p:sp>
    </p:spTree>
    <p:extLst>
      <p:ext uri="{BB962C8B-B14F-4D97-AF65-F5344CB8AC3E}">
        <p14:creationId xmlns:p14="http://schemas.microsoft.com/office/powerpoint/2010/main" val="368373790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jdelijke aanduiding voor titel 1"/>
          <p:cNvSpPr>
            <a:spLocks noGrp="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nl-NL"/>
              <a:t>Klik om de stijl te bewerken</a:t>
            </a:r>
          </a:p>
        </p:txBody>
      </p:sp>
      <p:sp>
        <p:nvSpPr>
          <p:cNvPr id="1027" name="Tijdelijke aanduiding voor tekst 2"/>
          <p:cNvSpPr>
            <a:spLocks noGrp="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D2C2D7A5-6971-4C1E-8DAF-E01E4A5FD6A8}" type="datetimeFigureOut">
              <a:rPr lang="nl-NL"/>
              <a:pPr>
                <a:defRPr/>
              </a:pPr>
              <a:t>12-5-2021</a:t>
            </a:fld>
            <a:endParaRPr lang="nl-NL"/>
          </a:p>
        </p:txBody>
      </p:sp>
      <p:sp>
        <p:nvSpPr>
          <p:cNvPr id="5" name="Tijdelijke aanduiding voor voettekst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nl-NL"/>
          </a:p>
        </p:txBody>
      </p:sp>
      <p:sp>
        <p:nvSpPr>
          <p:cNvPr id="6" name="Tijdelijke aanduiding voor dianumm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A00DEF0D-D9F2-44A1-B5FD-C85DB236A053}" type="slidenum">
              <a:rPr lang="nl-NL"/>
              <a:pPr>
                <a:defRPr/>
              </a:pPr>
              <a:t>‹nr.›</a:t>
            </a:fld>
            <a:endParaRPr lang="nl-NL"/>
          </a:p>
        </p:txBody>
      </p:sp>
    </p:spTree>
    <p:extLst>
      <p:ext uri="{BB962C8B-B14F-4D97-AF65-F5344CB8AC3E}">
        <p14:creationId xmlns:p14="http://schemas.microsoft.com/office/powerpoint/2010/main" val="289509073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hyperlink" Target="http://www.buurtmonitor.nl/" TargetMode="External"/><Relationship Id="rId7" Type="http://schemas.openxmlformats.org/officeDocument/2006/relationships/image" Target="../media/image26.png"/><Relationship Id="rId12" Type="http://schemas.openxmlformats.org/officeDocument/2006/relationships/image" Target="../media/image31.jpeg"/><Relationship Id="rId2" Type="http://schemas.openxmlformats.org/officeDocument/2006/relationships/notesSlide" Target="../notesSlides/notesSlide3.xml"/><Relationship Id="rId1" Type="http://schemas.openxmlformats.org/officeDocument/2006/relationships/slideLayout" Target="../slideLayouts/slideLayout23.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hyperlink" Target="http://www.edugis.nl/" TargetMode="External"/><Relationship Id="rId9" Type="http://schemas.openxmlformats.org/officeDocument/2006/relationships/image" Target="../media/image28.png"/></Relationships>
</file>

<file path=ppt/slides/_rels/slide1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23.xml"/><Relationship Id="rId6" Type="http://schemas.openxmlformats.org/officeDocument/2006/relationships/image" Target="../media/image29.png"/><Relationship Id="rId5" Type="http://schemas.openxmlformats.org/officeDocument/2006/relationships/image" Target="../media/image28.png"/><Relationship Id="rId10" Type="http://schemas.openxmlformats.org/officeDocument/2006/relationships/image" Target="../media/image25.png"/><Relationship Id="rId4" Type="http://schemas.openxmlformats.org/officeDocument/2006/relationships/image" Target="../media/image27.png"/><Relationship Id="rId9" Type="http://schemas.openxmlformats.org/officeDocument/2006/relationships/image" Target="../media/image32.png"/></Relationships>
</file>

<file path=ppt/slides/_rels/slide1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23.xml"/><Relationship Id="rId6" Type="http://schemas.openxmlformats.org/officeDocument/2006/relationships/image" Target="../media/image28.png"/><Relationship Id="rId5" Type="http://schemas.openxmlformats.org/officeDocument/2006/relationships/image" Target="../media/image27.png"/><Relationship Id="rId10" Type="http://schemas.openxmlformats.org/officeDocument/2006/relationships/image" Target="../media/image33.png"/><Relationship Id="rId4" Type="http://schemas.openxmlformats.org/officeDocument/2006/relationships/image" Target="../media/image26.png"/><Relationship Id="rId9"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video" Target="https://www.youtube.com/embed/7qvJ2GmnH8c?feature=oembed" TargetMode="External"/><Relationship Id="rId5" Type="http://schemas.openxmlformats.org/officeDocument/2006/relationships/image" Target="../media/image8.jpeg"/><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4.gif"/><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5.png"/><Relationship Id="rId5" Type="http://schemas.openxmlformats.org/officeDocument/2006/relationships/image" Target="../media/image5.png"/><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poorzone Tilburg — FOLDED / Architecte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20963" y="2445264"/>
            <a:ext cx="6350072" cy="3572973"/>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ctrTitle"/>
          </p:nvPr>
        </p:nvSpPr>
        <p:spPr>
          <a:xfrm>
            <a:off x="1523999" y="188389"/>
            <a:ext cx="9144000" cy="2387600"/>
          </a:xfrm>
        </p:spPr>
        <p:txBody>
          <a:bodyPr>
            <a:normAutofit/>
          </a:bodyPr>
          <a:lstStyle/>
          <a:p>
            <a:r>
              <a:rPr lang="nl-NL" sz="5400"/>
              <a:t>Opstart periode:</a:t>
            </a:r>
            <a:br>
              <a:rPr lang="nl-NL"/>
            </a:br>
            <a:r>
              <a:rPr lang="nl-NL" b="1">
                <a:solidFill>
                  <a:srgbClr val="002060"/>
                </a:solidFill>
              </a:rPr>
              <a:t>Inrichting van een gebied</a:t>
            </a:r>
          </a:p>
        </p:txBody>
      </p:sp>
      <p:sp>
        <p:nvSpPr>
          <p:cNvPr id="3" name="Ondertitel 2"/>
          <p:cNvSpPr>
            <a:spLocks noGrp="1"/>
          </p:cNvSpPr>
          <p:nvPr>
            <p:ph type="subTitle" idx="1"/>
          </p:nvPr>
        </p:nvSpPr>
        <p:spPr>
          <a:xfrm>
            <a:off x="1523999" y="2575989"/>
            <a:ext cx="9144000" cy="1655763"/>
          </a:xfrm>
        </p:spPr>
        <p:txBody>
          <a:bodyPr/>
          <a:lstStyle/>
          <a:p>
            <a:r>
              <a:rPr lang="nl-NL" i="1"/>
              <a:t>Leerjaar 1 – periode 4</a:t>
            </a:r>
            <a:endParaRPr lang="nl-NL" i="1">
              <a:solidFill>
                <a:schemeClr val="tx1"/>
              </a:solidFill>
            </a:endParaRPr>
          </a:p>
        </p:txBody>
      </p:sp>
      <p:pic>
        <p:nvPicPr>
          <p:cNvPr id="4" name="Afbeelding 3"/>
          <p:cNvPicPr>
            <a:picLocks noChangeAspect="1"/>
          </p:cNvPicPr>
          <p:nvPr/>
        </p:nvPicPr>
        <p:blipFill>
          <a:blip r:embed="rId3"/>
          <a:stretch>
            <a:fillRect/>
          </a:stretch>
        </p:blipFill>
        <p:spPr>
          <a:xfrm>
            <a:off x="0" y="6165669"/>
            <a:ext cx="2169840" cy="692331"/>
          </a:xfrm>
          <a:prstGeom prst="rect">
            <a:avLst/>
          </a:prstGeom>
        </p:spPr>
      </p:pic>
    </p:spTree>
    <p:extLst>
      <p:ext uri="{BB962C8B-B14F-4D97-AF65-F5344CB8AC3E}">
        <p14:creationId xmlns:p14="http://schemas.microsoft.com/office/powerpoint/2010/main" val="12630453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Opdrachtgever periode 4</a:t>
            </a:r>
          </a:p>
        </p:txBody>
      </p:sp>
      <p:pic>
        <p:nvPicPr>
          <p:cNvPr id="4" name="Afbeelding 3"/>
          <p:cNvPicPr>
            <a:picLocks noChangeAspect="1"/>
          </p:cNvPicPr>
          <p:nvPr/>
        </p:nvPicPr>
        <p:blipFill>
          <a:blip r:embed="rId2"/>
          <a:stretch>
            <a:fillRect/>
          </a:stretch>
        </p:blipFill>
        <p:spPr>
          <a:xfrm>
            <a:off x="0" y="6165669"/>
            <a:ext cx="2169840" cy="692331"/>
          </a:xfrm>
          <a:prstGeom prst="rect">
            <a:avLst/>
          </a:prstGeom>
        </p:spPr>
      </p:pic>
      <p:sp>
        <p:nvSpPr>
          <p:cNvPr id="6" name="Rechthoek 5"/>
          <p:cNvSpPr/>
          <p:nvPr/>
        </p:nvSpPr>
        <p:spPr>
          <a:xfrm>
            <a:off x="838201" y="1523432"/>
            <a:ext cx="6921500" cy="1200329"/>
          </a:xfrm>
          <a:prstGeom prst="rect">
            <a:avLst/>
          </a:prstGeom>
        </p:spPr>
        <p:txBody>
          <a:bodyPr wrap="square">
            <a:spAutoFit/>
          </a:bodyPr>
          <a:lstStyle/>
          <a:p>
            <a:pPr fontAlgn="base"/>
            <a:r>
              <a:rPr lang="nl-NL">
                <a:solidFill>
                  <a:srgbClr val="000000"/>
                </a:solidFill>
                <a:latin typeface="Calibri" panose="020F0502020204030204" pitchFamily="34" charset="0"/>
              </a:rPr>
              <a:t>Samen met Helicon MBO Tilburg wil Frederik  ontwerpen aanleveren bij de gemeente Tilburg waarbij het vergroten van de leefbaarheid centraal moet staan. De ontwerpen zijn onderverdeeld in verschillende thema’s; lifestyle, </a:t>
            </a:r>
            <a:r>
              <a:rPr lang="nl-NL" err="1">
                <a:solidFill>
                  <a:srgbClr val="000000"/>
                </a:solidFill>
                <a:latin typeface="Calibri" panose="020F0502020204030204" pitchFamily="34" charset="0"/>
              </a:rPr>
              <a:t>biobased</a:t>
            </a:r>
            <a:r>
              <a:rPr lang="nl-NL">
                <a:solidFill>
                  <a:srgbClr val="000000"/>
                </a:solidFill>
                <a:latin typeface="Calibri" panose="020F0502020204030204" pitchFamily="34" charset="0"/>
              </a:rPr>
              <a:t> </a:t>
            </a:r>
            <a:r>
              <a:rPr lang="nl-NL" err="1">
                <a:solidFill>
                  <a:srgbClr val="000000"/>
                </a:solidFill>
                <a:latin typeface="Calibri" panose="020F0502020204030204" pitchFamily="34" charset="0"/>
              </a:rPr>
              <a:t>economy</a:t>
            </a:r>
            <a:r>
              <a:rPr lang="nl-NL">
                <a:solidFill>
                  <a:srgbClr val="000000"/>
                </a:solidFill>
                <a:latin typeface="Calibri" panose="020F0502020204030204" pitchFamily="34" charset="0"/>
              </a:rPr>
              <a:t>, vrijetijd, water &amp; energie en stad &amp; wijk. </a:t>
            </a:r>
          </a:p>
        </p:txBody>
      </p:sp>
      <p:pic>
        <p:nvPicPr>
          <p:cNvPr id="14" name="Picture 2" descr="http://vervoortarchitecten.nl/wp-content/uploads/2019/01/2-20101220_perspectief-entre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16900" y="570467"/>
            <a:ext cx="3442629" cy="2240443"/>
          </a:xfrm>
          <a:prstGeom prst="rect">
            <a:avLst/>
          </a:prstGeom>
          <a:noFill/>
          <a:extLst>
            <a:ext uri="{909E8E84-426E-40DD-AFC4-6F175D3DCCD1}">
              <a14:hiddenFill xmlns:a14="http://schemas.microsoft.com/office/drawing/2010/main">
                <a:solidFill>
                  <a:srgbClr val="FFFFFF"/>
                </a:solidFill>
              </a14:hiddenFill>
            </a:ext>
          </a:extLst>
        </p:spPr>
      </p:pic>
      <p:sp>
        <p:nvSpPr>
          <p:cNvPr id="12" name="Rechthoek 11"/>
          <p:cNvSpPr/>
          <p:nvPr/>
        </p:nvSpPr>
        <p:spPr>
          <a:xfrm>
            <a:off x="916021" y="2915386"/>
            <a:ext cx="5461000" cy="3293209"/>
          </a:xfrm>
          <a:prstGeom prst="rect">
            <a:avLst/>
          </a:prstGeom>
        </p:spPr>
        <p:txBody>
          <a:bodyPr wrap="square">
            <a:spAutoFit/>
          </a:bodyPr>
          <a:lstStyle/>
          <a:p>
            <a:pPr fontAlgn="base"/>
            <a:r>
              <a:rPr lang="nl-NL" sz="1600" b="1">
                <a:solidFill>
                  <a:srgbClr val="000000"/>
                </a:solidFill>
                <a:latin typeface="Calibri" panose="020F0502020204030204" pitchFamily="34" charset="0"/>
              </a:rPr>
              <a:t>Lifestyle</a:t>
            </a:r>
            <a:r>
              <a:rPr lang="nl-NL" sz="1600">
                <a:solidFill>
                  <a:srgbClr val="000000"/>
                </a:solidFill>
                <a:latin typeface="Calibri" panose="020F0502020204030204" pitchFamily="34" charset="0"/>
              </a:rPr>
              <a:t> </a:t>
            </a:r>
            <a:endParaRPr lang="nl-NL" sz="1600">
              <a:solidFill>
                <a:srgbClr val="000000"/>
              </a:solidFill>
              <a:latin typeface="Segoe UI" panose="020B0502040204020203" pitchFamily="34" charset="0"/>
            </a:endParaRPr>
          </a:p>
          <a:p>
            <a:pPr fontAlgn="base"/>
            <a:r>
              <a:rPr lang="nl-NL" sz="1600">
                <a:solidFill>
                  <a:srgbClr val="000000"/>
                </a:solidFill>
                <a:latin typeface="Calibri" panose="020F0502020204030204" pitchFamily="34" charset="0"/>
              </a:rPr>
              <a:t>Hoe kan je het gebied in én rondom de Hall of Fame zo inrichten dat je de doelgroep aantrekkelijk gezond laat consumeren? </a:t>
            </a:r>
            <a:endParaRPr lang="nl-NL" sz="1600">
              <a:solidFill>
                <a:srgbClr val="000000"/>
              </a:solidFill>
              <a:latin typeface="Segoe UI" panose="020B0502040204020203" pitchFamily="34" charset="0"/>
            </a:endParaRPr>
          </a:p>
          <a:p>
            <a:pPr fontAlgn="base"/>
            <a:r>
              <a:rPr lang="nl-NL" sz="1600">
                <a:solidFill>
                  <a:srgbClr val="000000"/>
                </a:solidFill>
                <a:latin typeface="Calibri" panose="020F0502020204030204" pitchFamily="34" charset="0"/>
              </a:rPr>
              <a:t> </a:t>
            </a:r>
            <a:endParaRPr lang="nl-NL" sz="1600">
              <a:solidFill>
                <a:srgbClr val="000000"/>
              </a:solidFill>
              <a:latin typeface="Segoe UI" panose="020B0502040204020203" pitchFamily="34" charset="0"/>
            </a:endParaRPr>
          </a:p>
          <a:p>
            <a:pPr fontAlgn="base"/>
            <a:r>
              <a:rPr lang="nl-NL" sz="1600" b="1" err="1">
                <a:solidFill>
                  <a:srgbClr val="000000"/>
                </a:solidFill>
                <a:latin typeface="Calibri" panose="020F0502020204030204" pitchFamily="34" charset="0"/>
              </a:rPr>
              <a:t>Biobased</a:t>
            </a:r>
            <a:r>
              <a:rPr lang="nl-NL" sz="1600">
                <a:solidFill>
                  <a:srgbClr val="000000"/>
                </a:solidFill>
                <a:latin typeface="Calibri" panose="020F0502020204030204" pitchFamily="34" charset="0"/>
              </a:rPr>
              <a:t> </a:t>
            </a:r>
            <a:r>
              <a:rPr lang="nl-NL" sz="1600" b="1" err="1">
                <a:solidFill>
                  <a:srgbClr val="000000"/>
                </a:solidFill>
                <a:latin typeface="Calibri" panose="020F0502020204030204" pitchFamily="34" charset="0"/>
              </a:rPr>
              <a:t>economy</a:t>
            </a:r>
            <a:endParaRPr lang="nl-NL" sz="1600">
              <a:solidFill>
                <a:srgbClr val="000000"/>
              </a:solidFill>
              <a:latin typeface="Segoe UI" panose="020B0502040204020203" pitchFamily="34" charset="0"/>
            </a:endParaRPr>
          </a:p>
          <a:p>
            <a:pPr fontAlgn="base"/>
            <a:r>
              <a:rPr lang="nl-NL" sz="1600">
                <a:solidFill>
                  <a:srgbClr val="000000"/>
                </a:solidFill>
                <a:latin typeface="Calibri" panose="020F0502020204030204" pitchFamily="34" charset="0"/>
              </a:rPr>
              <a:t>Hoe kan in het gebied in én rondom de Hall of Fame zichtbaarheid  geven aan afvalstromen en reststromen. </a:t>
            </a:r>
          </a:p>
          <a:p>
            <a:pPr fontAlgn="base"/>
            <a:endParaRPr lang="nl-NL" sz="1600">
              <a:solidFill>
                <a:srgbClr val="000000"/>
              </a:solidFill>
              <a:latin typeface="Calibri" panose="020F0502020204030204" pitchFamily="34" charset="0"/>
            </a:endParaRPr>
          </a:p>
          <a:p>
            <a:pPr fontAlgn="base"/>
            <a:r>
              <a:rPr lang="nl-NL" sz="1600" b="1">
                <a:solidFill>
                  <a:srgbClr val="000000"/>
                </a:solidFill>
                <a:latin typeface="Calibri" panose="020F0502020204030204" pitchFamily="34" charset="0"/>
              </a:rPr>
              <a:t>Water &amp; Energie</a:t>
            </a:r>
            <a:r>
              <a:rPr lang="nl-NL" sz="1600">
                <a:solidFill>
                  <a:srgbClr val="000000"/>
                </a:solidFill>
                <a:latin typeface="Calibri" panose="020F0502020204030204" pitchFamily="34" charset="0"/>
              </a:rPr>
              <a:t> </a:t>
            </a:r>
            <a:endParaRPr lang="nl-NL" sz="1600">
              <a:solidFill>
                <a:srgbClr val="000000"/>
              </a:solidFill>
              <a:latin typeface="Segoe UI" panose="020B0502040204020203" pitchFamily="34" charset="0"/>
            </a:endParaRPr>
          </a:p>
          <a:p>
            <a:pPr fontAlgn="base"/>
            <a:r>
              <a:rPr lang="nl-NL" sz="1600">
                <a:solidFill>
                  <a:srgbClr val="000000"/>
                </a:solidFill>
                <a:latin typeface="Calibri" panose="020F0502020204030204" pitchFamily="34" charset="0"/>
              </a:rPr>
              <a:t>Hall of Fame zoekt een creatieve oplossing voor het grote aanbod van (regen)water. </a:t>
            </a:r>
            <a:endParaRPr lang="nl-NL" sz="1600">
              <a:solidFill>
                <a:srgbClr val="000000"/>
              </a:solidFill>
              <a:latin typeface="Segoe UI" panose="020B0502040204020203" pitchFamily="34" charset="0"/>
            </a:endParaRPr>
          </a:p>
          <a:p>
            <a:pPr fontAlgn="base"/>
            <a:r>
              <a:rPr lang="nl-NL" sz="1600">
                <a:solidFill>
                  <a:srgbClr val="000000"/>
                </a:solidFill>
                <a:latin typeface="Calibri" panose="020F0502020204030204" pitchFamily="34" charset="0"/>
              </a:rPr>
              <a:t> </a:t>
            </a:r>
            <a:endParaRPr lang="nl-NL" sz="1600">
              <a:solidFill>
                <a:srgbClr val="000000"/>
              </a:solidFill>
              <a:latin typeface="Segoe UI" panose="020B0502040204020203" pitchFamily="34" charset="0"/>
            </a:endParaRPr>
          </a:p>
        </p:txBody>
      </p:sp>
      <p:sp>
        <p:nvSpPr>
          <p:cNvPr id="13" name="Rechthoek 12"/>
          <p:cNvSpPr/>
          <p:nvPr/>
        </p:nvSpPr>
        <p:spPr>
          <a:xfrm>
            <a:off x="6299200" y="2915386"/>
            <a:ext cx="6096000" cy="2308324"/>
          </a:xfrm>
          <a:prstGeom prst="rect">
            <a:avLst/>
          </a:prstGeom>
        </p:spPr>
        <p:txBody>
          <a:bodyPr>
            <a:spAutoFit/>
          </a:bodyPr>
          <a:lstStyle/>
          <a:p>
            <a:pPr fontAlgn="base"/>
            <a:r>
              <a:rPr lang="nl-NL" sz="1600" b="1">
                <a:solidFill>
                  <a:srgbClr val="000000"/>
                </a:solidFill>
                <a:latin typeface="Calibri" panose="020F0502020204030204" pitchFamily="34" charset="0"/>
              </a:rPr>
              <a:t>Vrijetijd</a:t>
            </a:r>
            <a:r>
              <a:rPr lang="nl-NL" sz="1600">
                <a:solidFill>
                  <a:srgbClr val="000000"/>
                </a:solidFill>
                <a:latin typeface="Calibri" panose="020F0502020204030204" pitchFamily="34" charset="0"/>
              </a:rPr>
              <a:t> </a:t>
            </a:r>
            <a:endParaRPr lang="nl-NL" sz="1600">
              <a:solidFill>
                <a:srgbClr val="000000"/>
              </a:solidFill>
              <a:latin typeface="Segoe UI" panose="020B0502040204020203" pitchFamily="34" charset="0"/>
            </a:endParaRPr>
          </a:p>
          <a:p>
            <a:pPr fontAlgn="base"/>
            <a:r>
              <a:rPr lang="nl-NL" sz="1600">
                <a:solidFill>
                  <a:srgbClr val="000000"/>
                </a:solidFill>
                <a:latin typeface="Calibri" panose="020F0502020204030204" pitchFamily="34" charset="0"/>
              </a:rPr>
              <a:t>Hoe kan in het gebied in én rondom de Hall of Fame rekening worden gehouden met diversiteit van festivals voor verschillende doelgroepen  </a:t>
            </a:r>
            <a:endParaRPr lang="nl-NL" sz="1600">
              <a:solidFill>
                <a:srgbClr val="000000"/>
              </a:solidFill>
              <a:latin typeface="Segoe UI" panose="020B0502040204020203" pitchFamily="34" charset="0"/>
            </a:endParaRPr>
          </a:p>
          <a:p>
            <a:pPr fontAlgn="base"/>
            <a:r>
              <a:rPr lang="nl-NL" sz="1600">
                <a:solidFill>
                  <a:srgbClr val="000000"/>
                </a:solidFill>
                <a:latin typeface="Calibri" panose="020F0502020204030204" pitchFamily="34" charset="0"/>
              </a:rPr>
              <a:t> </a:t>
            </a:r>
            <a:endParaRPr lang="nl-NL" sz="1600">
              <a:solidFill>
                <a:srgbClr val="000000"/>
              </a:solidFill>
              <a:latin typeface="Segoe UI" panose="020B0502040204020203" pitchFamily="34" charset="0"/>
            </a:endParaRPr>
          </a:p>
          <a:p>
            <a:pPr fontAlgn="base"/>
            <a:r>
              <a:rPr lang="nl-NL" sz="1600" b="1">
                <a:solidFill>
                  <a:srgbClr val="000000"/>
                </a:solidFill>
                <a:latin typeface="Calibri" panose="020F0502020204030204" pitchFamily="34" charset="0"/>
              </a:rPr>
              <a:t>Stad &amp; wijk</a:t>
            </a:r>
            <a:r>
              <a:rPr lang="nl-NL" sz="1600">
                <a:solidFill>
                  <a:srgbClr val="000000"/>
                </a:solidFill>
                <a:latin typeface="Calibri" panose="020F0502020204030204" pitchFamily="34" charset="0"/>
              </a:rPr>
              <a:t> </a:t>
            </a:r>
            <a:endParaRPr lang="nl-NL" sz="1600">
              <a:solidFill>
                <a:srgbClr val="000000"/>
              </a:solidFill>
              <a:latin typeface="Segoe UI" panose="020B0502040204020203" pitchFamily="34" charset="0"/>
            </a:endParaRPr>
          </a:p>
          <a:p>
            <a:pPr fontAlgn="base"/>
            <a:r>
              <a:rPr lang="nl-NL" sz="1600">
                <a:solidFill>
                  <a:srgbClr val="000000"/>
                </a:solidFill>
                <a:latin typeface="Calibri" panose="020F0502020204030204" pitchFamily="34" charset="0"/>
              </a:rPr>
              <a:t>Hoe kan je het gebied zo inrichten dat je de burgers/ bewoners actief kan laten deelnemen aan- en  meer betrokken kan laten zijn bij de activiteiten van Hall of Fame. </a:t>
            </a:r>
            <a:endParaRPr lang="nl-NL" sz="1600">
              <a:solidFill>
                <a:srgbClr val="000000"/>
              </a:solidFill>
              <a:latin typeface="Segoe UI" panose="020B0502040204020203" pitchFamily="34" charset="0"/>
            </a:endParaRPr>
          </a:p>
        </p:txBody>
      </p:sp>
    </p:spTree>
    <p:extLst>
      <p:ext uri="{BB962C8B-B14F-4D97-AF65-F5344CB8AC3E}">
        <p14:creationId xmlns:p14="http://schemas.microsoft.com/office/powerpoint/2010/main" val="40817935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Opdrachtgever periode 4</a:t>
            </a:r>
          </a:p>
        </p:txBody>
      </p:sp>
      <p:pic>
        <p:nvPicPr>
          <p:cNvPr id="4" name="Afbeelding 3"/>
          <p:cNvPicPr>
            <a:picLocks noChangeAspect="1"/>
          </p:cNvPicPr>
          <p:nvPr/>
        </p:nvPicPr>
        <p:blipFill>
          <a:blip r:embed="rId2"/>
          <a:stretch>
            <a:fillRect/>
          </a:stretch>
        </p:blipFill>
        <p:spPr>
          <a:xfrm>
            <a:off x="0" y="6165669"/>
            <a:ext cx="2169840" cy="692331"/>
          </a:xfrm>
          <a:prstGeom prst="rect">
            <a:avLst/>
          </a:prstGeom>
        </p:spPr>
      </p:pic>
      <p:sp>
        <p:nvSpPr>
          <p:cNvPr id="6" name="Rechthoek 5"/>
          <p:cNvSpPr/>
          <p:nvPr/>
        </p:nvSpPr>
        <p:spPr>
          <a:xfrm>
            <a:off x="838201" y="1523432"/>
            <a:ext cx="6921500" cy="1200329"/>
          </a:xfrm>
          <a:prstGeom prst="rect">
            <a:avLst/>
          </a:prstGeom>
        </p:spPr>
        <p:txBody>
          <a:bodyPr wrap="square">
            <a:spAutoFit/>
          </a:bodyPr>
          <a:lstStyle/>
          <a:p>
            <a:pPr fontAlgn="base"/>
            <a:r>
              <a:rPr lang="nl-NL">
                <a:solidFill>
                  <a:srgbClr val="000000"/>
                </a:solidFill>
                <a:latin typeface="Calibri" panose="020F0502020204030204" pitchFamily="34" charset="0"/>
              </a:rPr>
              <a:t>Samen met Helicon MBO Tilburg wil Frederik  ontwerpen aanleveren bij de gemeente Tilburg waarbij het vergroten van de leefbaarheid centraal moet staan. De ontwerpen zijn onderverdeeld in verschillende thema’s; lifestyle, </a:t>
            </a:r>
            <a:r>
              <a:rPr lang="nl-NL" err="1">
                <a:solidFill>
                  <a:srgbClr val="000000"/>
                </a:solidFill>
                <a:latin typeface="Calibri" panose="020F0502020204030204" pitchFamily="34" charset="0"/>
              </a:rPr>
              <a:t>biobased</a:t>
            </a:r>
            <a:r>
              <a:rPr lang="nl-NL">
                <a:solidFill>
                  <a:srgbClr val="000000"/>
                </a:solidFill>
                <a:latin typeface="Calibri" panose="020F0502020204030204" pitchFamily="34" charset="0"/>
              </a:rPr>
              <a:t> </a:t>
            </a:r>
            <a:r>
              <a:rPr lang="nl-NL" err="1">
                <a:solidFill>
                  <a:srgbClr val="000000"/>
                </a:solidFill>
                <a:latin typeface="Calibri" panose="020F0502020204030204" pitchFamily="34" charset="0"/>
              </a:rPr>
              <a:t>economy</a:t>
            </a:r>
            <a:r>
              <a:rPr lang="nl-NL">
                <a:solidFill>
                  <a:srgbClr val="000000"/>
                </a:solidFill>
                <a:latin typeface="Calibri" panose="020F0502020204030204" pitchFamily="34" charset="0"/>
              </a:rPr>
              <a:t>, vrijetijd, water &amp; energie en stad &amp; wijk. </a:t>
            </a:r>
          </a:p>
        </p:txBody>
      </p:sp>
      <p:pic>
        <p:nvPicPr>
          <p:cNvPr id="14" name="Picture 2" descr="http://vervoortarchitecten.nl/wp-content/uploads/2019/01/2-20101220_perspectief-entre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16900" y="570467"/>
            <a:ext cx="3442629" cy="2240443"/>
          </a:xfrm>
          <a:prstGeom prst="rect">
            <a:avLst/>
          </a:prstGeom>
          <a:noFill/>
          <a:extLst>
            <a:ext uri="{909E8E84-426E-40DD-AFC4-6F175D3DCCD1}">
              <a14:hiddenFill xmlns:a14="http://schemas.microsoft.com/office/drawing/2010/main">
                <a:solidFill>
                  <a:srgbClr val="FFFFFF"/>
                </a:solidFill>
              </a14:hiddenFill>
            </a:ext>
          </a:extLst>
        </p:spPr>
      </p:pic>
      <p:sp>
        <p:nvSpPr>
          <p:cNvPr id="9" name="Tekstvak 8">
            <a:extLst>
              <a:ext uri="{FF2B5EF4-FFF2-40B4-BE49-F238E27FC236}">
                <a16:creationId xmlns:a16="http://schemas.microsoft.com/office/drawing/2014/main" id="{4E9380AF-2C40-4B0D-8A80-C7D8A4BB4A25}"/>
              </a:ext>
            </a:extLst>
          </p:cNvPr>
          <p:cNvSpPr txBox="1"/>
          <p:nvPr/>
        </p:nvSpPr>
        <p:spPr>
          <a:xfrm>
            <a:off x="838200" y="3885532"/>
            <a:ext cx="10717567" cy="646331"/>
          </a:xfrm>
          <a:prstGeom prst="rect">
            <a:avLst/>
          </a:prstGeom>
          <a:noFill/>
        </p:spPr>
        <p:txBody>
          <a:bodyPr wrap="square">
            <a:spAutoFit/>
          </a:bodyPr>
          <a:lstStyle/>
          <a:p>
            <a:pPr marL="457200"/>
            <a:r>
              <a:rPr lang="nl-NL" sz="1800">
                <a:effectLst/>
                <a:latin typeface="Arial" panose="020B0604020202020204" pitchFamily="34" charset="0"/>
                <a:ea typeface="Calibri" panose="020F0502020204030204" pitchFamily="34" charset="0"/>
              </a:rPr>
              <a:t>Daarnaast zullen studenten van de Juridische Hogeschool de ontwerpen voorzien van een juridische onderbouwing om zo tot een realistisch en haalbaar ontwerp te komen. </a:t>
            </a:r>
            <a:endParaRPr lang="nl-NL" sz="2400">
              <a:effectLst/>
              <a:latin typeface="Calibri" panose="020F0502020204030204" pitchFamily="34" charset="0"/>
              <a:ea typeface="Calibri" panose="020F0502020204030204" pitchFamily="34" charset="0"/>
            </a:endParaRPr>
          </a:p>
        </p:txBody>
      </p:sp>
      <p:pic>
        <p:nvPicPr>
          <p:cNvPr id="2050" name="Picture 2" descr="HBO Rechten | Juridische Hogeschool">
            <a:extLst>
              <a:ext uri="{FF2B5EF4-FFF2-40B4-BE49-F238E27FC236}">
                <a16:creationId xmlns:a16="http://schemas.microsoft.com/office/drawing/2014/main" id="{7329B06B-58FC-4320-9AD3-A314A639D26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46015" y="4719361"/>
            <a:ext cx="5299969" cy="17742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77406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el 1"/>
          <p:cNvSpPr>
            <a:spLocks noGrp="1"/>
          </p:cNvSpPr>
          <p:nvPr>
            <p:ph type="title"/>
          </p:nvPr>
        </p:nvSpPr>
        <p:spPr>
          <a:xfrm>
            <a:off x="398252" y="232677"/>
            <a:ext cx="10515600" cy="643655"/>
          </a:xfrm>
        </p:spPr>
        <p:txBody>
          <a:bodyPr>
            <a:normAutofit fontScale="90000"/>
          </a:bodyPr>
          <a:lstStyle/>
          <a:p>
            <a:r>
              <a:rPr lang="nl-NL"/>
              <a:t>IBS Inrichting van een gebied – periode 4</a:t>
            </a:r>
          </a:p>
        </p:txBody>
      </p:sp>
      <p:pic>
        <p:nvPicPr>
          <p:cNvPr id="10243" name="Tijdelijke aanduiding voor inhoud 3"/>
          <p:cNvPicPr>
            <a:picLocks noGrp="1" noChangeAspect="1"/>
          </p:cNvPicPr>
          <p:nvPr>
            <p:ph idx="1"/>
          </p:nvPr>
        </p:nvPicPr>
        <p:blipFill rotWithShape="1">
          <a:blip r:embed="rId2">
            <a:extLst>
              <a:ext uri="{28A0092B-C50C-407E-A947-70E740481C1C}">
                <a14:useLocalDpi xmlns:a14="http://schemas.microsoft.com/office/drawing/2010/main" val="0"/>
              </a:ext>
            </a:extLst>
          </a:blip>
          <a:srcRect t="13912" b="16871"/>
          <a:stretch/>
        </p:blipFill>
        <p:spPr>
          <a:xfrm>
            <a:off x="10567194" y="119929"/>
            <a:ext cx="1573213" cy="816428"/>
          </a:xfrm>
        </p:spPr>
      </p:pic>
      <p:sp>
        <p:nvSpPr>
          <p:cNvPr id="10244" name="Tekstvak 2"/>
          <p:cNvSpPr txBox="1">
            <a:spLocks noChangeArrowheads="1"/>
          </p:cNvSpPr>
          <p:nvPr/>
        </p:nvSpPr>
        <p:spPr bwMode="auto">
          <a:xfrm>
            <a:off x="2135190" y="1557337"/>
            <a:ext cx="79216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377">
              <a:spcBef>
                <a:spcPct val="0"/>
              </a:spcBef>
              <a:buNone/>
              <a:defRPr/>
            </a:pPr>
            <a:endParaRPr lang="nl-NL" altLang="nl-NL" sz="1800">
              <a:solidFill>
                <a:prstClr val="black"/>
              </a:solidFill>
              <a:latin typeface="Arial" panose="020B0604020202020204" pitchFamily="34" charset="0"/>
            </a:endParaRPr>
          </a:p>
        </p:txBody>
      </p:sp>
      <p:sp>
        <p:nvSpPr>
          <p:cNvPr id="10245" name="Tekstvak 4"/>
          <p:cNvSpPr txBox="1">
            <a:spLocks noChangeArrowheads="1"/>
          </p:cNvSpPr>
          <p:nvPr/>
        </p:nvSpPr>
        <p:spPr bwMode="auto">
          <a:xfrm>
            <a:off x="608351" y="983729"/>
            <a:ext cx="5401924" cy="5547481"/>
          </a:xfrm>
          <a:prstGeom prst="rect">
            <a:avLst/>
          </a:prstGeom>
          <a:ln>
            <a:headEnd/>
            <a:tailEnd/>
          </a:ln>
        </p:spPr>
        <p:style>
          <a:lnRef idx="2">
            <a:schemeClr val="accent5"/>
          </a:lnRef>
          <a:fillRef idx="1">
            <a:schemeClr val="lt1"/>
          </a:fillRef>
          <a:effectRef idx="0">
            <a:schemeClr val="accent5"/>
          </a:effectRef>
          <a:fontRef idx="minor">
            <a:schemeClr val="dk1"/>
          </a:fontRef>
        </p:style>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377">
              <a:spcBef>
                <a:spcPct val="0"/>
              </a:spcBef>
              <a:buNone/>
              <a:defRPr/>
            </a:pPr>
            <a:r>
              <a:rPr lang="nl-NL" altLang="nl-NL" sz="1600" b="1">
                <a:solidFill>
                  <a:prstClr val="black"/>
                </a:solidFill>
                <a:latin typeface="Calibri" panose="020F0502020204030204"/>
              </a:rPr>
              <a:t>Integrale beroepssituatie</a:t>
            </a:r>
          </a:p>
          <a:p>
            <a:pPr defTabSz="914377">
              <a:lnSpc>
                <a:spcPct val="107000"/>
              </a:lnSpc>
              <a:buNone/>
              <a:defRPr/>
            </a:pPr>
            <a:r>
              <a:rPr lang="nl-NL" sz="1600">
                <a:solidFill>
                  <a:prstClr val="black"/>
                </a:solidFill>
              </a:rPr>
              <a:t>Je werkt bij een bureau voor landschapsontwerp en gebiedsontwikkeling. Dit bureau heeft een nieuwe opdracht ontvangen. De opdrachtgever heeft een gebied dat opnieuw ingericht dient te worden en heeft daarvoor enkele wensen. </a:t>
            </a:r>
          </a:p>
          <a:p>
            <a:pPr defTabSz="914377">
              <a:lnSpc>
                <a:spcPct val="107000"/>
              </a:lnSpc>
              <a:buNone/>
              <a:defRPr/>
            </a:pPr>
            <a:r>
              <a:rPr lang="nl-NL" sz="1600">
                <a:solidFill>
                  <a:prstClr val="black"/>
                </a:solidFill>
              </a:rPr>
              <a:t>Aan jou de taak om samen met je team een ontwerp op te stellen op basis van de wensen van de opdrachtgever en wat aansluit bij de wensen van de doelgroep. Dit doe je door een visuele weergave van het ontwerp en een schriftelijke verantwoording.</a:t>
            </a:r>
          </a:p>
          <a:p>
            <a:pPr defTabSz="914377">
              <a:buNone/>
              <a:defRPr/>
            </a:pPr>
            <a:r>
              <a:rPr lang="nl-NL" sz="1100">
                <a:solidFill>
                  <a:prstClr val="black"/>
                </a:solidFill>
              </a:rPr>
              <a:t> </a:t>
            </a:r>
          </a:p>
          <a:p>
            <a:pPr defTabSz="914377">
              <a:buNone/>
              <a:defRPr/>
            </a:pPr>
            <a:r>
              <a:rPr lang="nl-NL" sz="1600">
                <a:solidFill>
                  <a:prstClr val="black"/>
                </a:solidFill>
              </a:rPr>
              <a:t>De opdrachtgever vindt de volgende onderdelen belangrijk:</a:t>
            </a:r>
          </a:p>
          <a:p>
            <a:pPr marL="285744" indent="-285744" defTabSz="914377">
              <a:buFontTx/>
              <a:buChar char="-"/>
              <a:defRPr/>
            </a:pPr>
            <a:r>
              <a:rPr lang="nl-NL" sz="1600">
                <a:solidFill>
                  <a:prstClr val="black"/>
                </a:solidFill>
              </a:rPr>
              <a:t>Mogelijkheid tot recreatie</a:t>
            </a:r>
          </a:p>
          <a:p>
            <a:pPr marL="285744" indent="-285744" defTabSz="914377">
              <a:buFontTx/>
              <a:buChar char="-"/>
              <a:defRPr/>
            </a:pPr>
            <a:r>
              <a:rPr lang="nl-NL" sz="1600">
                <a:solidFill>
                  <a:prstClr val="black"/>
                </a:solidFill>
              </a:rPr>
              <a:t>Duurzaamheid op het gebied van water en energie</a:t>
            </a:r>
          </a:p>
          <a:p>
            <a:pPr marL="285744" indent="-285744" defTabSz="914377">
              <a:buFontTx/>
              <a:buChar char="-"/>
              <a:defRPr/>
            </a:pPr>
            <a:r>
              <a:rPr lang="nl-NL" sz="1600">
                <a:solidFill>
                  <a:prstClr val="black"/>
                </a:solidFill>
              </a:rPr>
              <a:t>Het stimuleren van een gezonde leefstijl</a:t>
            </a:r>
          </a:p>
          <a:p>
            <a:pPr marL="285744" indent="-285744" defTabSz="914377">
              <a:buFontTx/>
              <a:buChar char="-"/>
              <a:defRPr/>
            </a:pPr>
            <a:r>
              <a:rPr lang="nl-NL" sz="1600">
                <a:solidFill>
                  <a:prstClr val="black"/>
                </a:solidFill>
              </a:rPr>
              <a:t>En het vergroten van de leefbaarheid van het gebied</a:t>
            </a:r>
          </a:p>
          <a:p>
            <a:pPr marL="285744" indent="-285744" defTabSz="914377">
              <a:buFontTx/>
              <a:buChar char="-"/>
              <a:defRPr/>
            </a:pPr>
            <a:r>
              <a:rPr lang="nl-NL" sz="1600">
                <a:solidFill>
                  <a:prstClr val="black"/>
                </a:solidFill>
              </a:rPr>
              <a:t>Optimaal gebruik maken van reststromen</a:t>
            </a:r>
          </a:p>
          <a:p>
            <a:pPr defTabSz="914377">
              <a:buNone/>
              <a:defRPr/>
            </a:pPr>
            <a:endParaRPr lang="nl-NL" sz="1200">
              <a:solidFill>
                <a:prstClr val="black"/>
              </a:solidFill>
            </a:endParaRPr>
          </a:p>
          <a:p>
            <a:pPr defTabSz="914377">
              <a:buNone/>
              <a:defRPr/>
            </a:pPr>
            <a:r>
              <a:rPr lang="nl-NL" sz="1600">
                <a:solidFill>
                  <a:prstClr val="black"/>
                </a:solidFill>
              </a:rPr>
              <a:t>Om tot een onderbouwd voorstel te komen moet je een goed beeld hebben van het plangebied. </a:t>
            </a:r>
          </a:p>
        </p:txBody>
      </p:sp>
      <p:sp>
        <p:nvSpPr>
          <p:cNvPr id="8" name="Rechthoek 7"/>
          <p:cNvSpPr/>
          <p:nvPr/>
        </p:nvSpPr>
        <p:spPr>
          <a:xfrm>
            <a:off x="2" y="0"/>
            <a:ext cx="310551" cy="685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a:defRPr/>
            </a:pPr>
            <a:endParaRPr lang="nl-NL">
              <a:solidFill>
                <a:prstClr val="white"/>
              </a:solidFill>
              <a:latin typeface="Calibri" panose="020F0502020204030204"/>
            </a:endParaRPr>
          </a:p>
        </p:txBody>
      </p:sp>
      <p:sp>
        <p:nvSpPr>
          <p:cNvPr id="9" name="Rechthoek 8"/>
          <p:cNvSpPr/>
          <p:nvPr/>
        </p:nvSpPr>
        <p:spPr>
          <a:xfrm>
            <a:off x="310552" y="6607835"/>
            <a:ext cx="11881449" cy="249372"/>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a:defRPr/>
            </a:pPr>
            <a:endParaRPr lang="nl-NL">
              <a:solidFill>
                <a:prstClr val="white"/>
              </a:solidFill>
              <a:latin typeface="Calibri" panose="020F0502020204030204"/>
            </a:endParaRPr>
          </a:p>
        </p:txBody>
      </p:sp>
      <p:sp>
        <p:nvSpPr>
          <p:cNvPr id="11" name="Tekstvak 5"/>
          <p:cNvSpPr txBox="1">
            <a:spLocks noChangeArrowheads="1"/>
          </p:cNvSpPr>
          <p:nvPr/>
        </p:nvSpPr>
        <p:spPr bwMode="auto">
          <a:xfrm>
            <a:off x="6320541" y="983730"/>
            <a:ext cx="5576289" cy="1717393"/>
          </a:xfrm>
          <a:prstGeom prst="rect">
            <a:avLst/>
          </a:prstGeom>
          <a:ln>
            <a:headEnd/>
            <a:tailEnd/>
          </a:ln>
        </p:spPr>
        <p:style>
          <a:lnRef idx="2">
            <a:schemeClr val="accent5"/>
          </a:lnRef>
          <a:fillRef idx="1">
            <a:schemeClr val="lt1"/>
          </a:fillRef>
          <a:effectRef idx="0">
            <a:schemeClr val="accent5"/>
          </a:effectRef>
          <a:fontRef idx="minor">
            <a:schemeClr val="dk1"/>
          </a:fontRef>
        </p:style>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377">
              <a:spcBef>
                <a:spcPct val="0"/>
              </a:spcBef>
              <a:buNone/>
              <a:defRPr/>
            </a:pPr>
            <a:r>
              <a:rPr lang="nl-NL" altLang="nl-NL" sz="1600" b="1">
                <a:solidFill>
                  <a:prstClr val="black"/>
                </a:solidFill>
                <a:latin typeface="Calibri" panose="020F0502020204030204"/>
              </a:rPr>
              <a:t>Opdracht</a:t>
            </a:r>
            <a:endParaRPr lang="nl-NL" altLang="nl-NL" sz="1400">
              <a:solidFill>
                <a:prstClr val="black"/>
              </a:solidFill>
              <a:latin typeface="Calibri" panose="020F0502020204030204"/>
            </a:endParaRPr>
          </a:p>
          <a:p>
            <a:pPr defTabSz="914377">
              <a:buNone/>
              <a:defRPr/>
            </a:pPr>
            <a:r>
              <a:rPr lang="nl-NL" sz="1600">
                <a:solidFill>
                  <a:prstClr val="black"/>
                </a:solidFill>
              </a:rPr>
              <a:t>Je maakt een visueel ontwerp voor de ontwikkeling en aanleg van een buitengebied. Keuzes moeten worden toegelicht. Je presenteert jouw idee ook aan de opdrachtgever.</a:t>
            </a:r>
          </a:p>
          <a:p>
            <a:pPr defTabSz="914377">
              <a:buNone/>
              <a:defRPr/>
            </a:pPr>
            <a:endParaRPr lang="nl-NL" sz="1600">
              <a:solidFill>
                <a:prstClr val="black"/>
              </a:solidFill>
            </a:endParaRPr>
          </a:p>
          <a:p>
            <a:pPr defTabSz="914377">
              <a:buNone/>
              <a:defRPr/>
            </a:pPr>
            <a:r>
              <a:rPr lang="nl-NL" sz="1600">
                <a:solidFill>
                  <a:prstClr val="black"/>
                </a:solidFill>
              </a:rPr>
              <a:t>Hierbij houd je rekening met de eisen die gesteld worden.</a:t>
            </a:r>
          </a:p>
        </p:txBody>
      </p:sp>
      <p:sp>
        <p:nvSpPr>
          <p:cNvPr id="15" name="Tekstvak 14"/>
          <p:cNvSpPr txBox="1"/>
          <p:nvPr/>
        </p:nvSpPr>
        <p:spPr>
          <a:xfrm>
            <a:off x="6320541" y="3005502"/>
            <a:ext cx="5401924" cy="1077218"/>
          </a:xfrm>
          <a:prstGeom prst="rect">
            <a:avLst/>
          </a:prstGeom>
          <a:ln/>
        </p:spPr>
        <p:style>
          <a:lnRef idx="2">
            <a:schemeClr val="accent5"/>
          </a:lnRef>
          <a:fillRef idx="1">
            <a:schemeClr val="lt1"/>
          </a:fillRef>
          <a:effectRef idx="0">
            <a:schemeClr val="accent5"/>
          </a:effectRef>
          <a:fontRef idx="minor">
            <a:schemeClr val="dk1"/>
          </a:fontRef>
        </p:style>
        <p:txBody>
          <a:bodyPr wrap="square">
            <a:spAutoFit/>
          </a:bodyPr>
          <a:lstStyle/>
          <a:p>
            <a:pPr defTabSz="914377">
              <a:defRPr/>
            </a:pPr>
            <a:r>
              <a:rPr lang="nl-NL" sz="1600" b="1">
                <a:solidFill>
                  <a:prstClr val="black"/>
                </a:solidFill>
                <a:latin typeface="Calibri" panose="020F0502020204030204"/>
              </a:rPr>
              <a:t>Voorwaarden</a:t>
            </a:r>
          </a:p>
          <a:p>
            <a:pPr defTabSz="914377">
              <a:defRPr/>
            </a:pPr>
            <a:r>
              <a:rPr lang="nl-NL" sz="1600">
                <a:solidFill>
                  <a:prstClr val="black"/>
                </a:solidFill>
                <a:latin typeface="Calibri" panose="020F0502020204030204" pitchFamily="34" charset="0"/>
              </a:rPr>
              <a:t>- Er is een opdrachtgever.</a:t>
            </a:r>
          </a:p>
          <a:p>
            <a:pPr defTabSz="914377">
              <a:defRPr/>
            </a:pPr>
            <a:r>
              <a:rPr lang="nl-NL" sz="1600">
                <a:solidFill>
                  <a:prstClr val="black"/>
                </a:solidFill>
                <a:latin typeface="Calibri" panose="020F0502020204030204" pitchFamily="34" charset="0"/>
              </a:rPr>
              <a:t>- Er is een geschikte locatie beschikbaar die bereikbaar is voor studenten (maximaal 30 minuten fietsen).</a:t>
            </a:r>
          </a:p>
        </p:txBody>
      </p:sp>
      <p:sp>
        <p:nvSpPr>
          <p:cNvPr id="17" name="Rechthoek 16"/>
          <p:cNvSpPr/>
          <p:nvPr/>
        </p:nvSpPr>
        <p:spPr>
          <a:xfrm>
            <a:off x="10136183" y="6216645"/>
            <a:ext cx="1780744" cy="369332"/>
          </a:xfrm>
          <a:prstGeom prst="rect">
            <a:avLst/>
          </a:prstGeom>
        </p:spPr>
        <p:txBody>
          <a:bodyPr wrap="none">
            <a:spAutoFit/>
          </a:bodyPr>
          <a:lstStyle/>
          <a:p>
            <a:pPr defTabSz="914377">
              <a:defRPr/>
            </a:pPr>
            <a:r>
              <a:rPr lang="nl-NL">
                <a:solidFill>
                  <a:prstClr val="black"/>
                </a:solidFill>
                <a:latin typeface="Calibri" panose="020F0502020204030204"/>
              </a:rPr>
              <a:t>IBS-SEM-IRG-X41</a:t>
            </a:r>
            <a:endParaRPr lang="nl-NL">
              <a:solidFill>
                <a:prstClr val="white">
                  <a:lumMod val="50000"/>
                </a:prstClr>
              </a:solidFill>
              <a:latin typeface="Calibri" panose="020F0502020204030204"/>
            </a:endParaRPr>
          </a:p>
        </p:txBody>
      </p:sp>
      <p:pic>
        <p:nvPicPr>
          <p:cNvPr id="12" name="Picture 2" descr="Afbeeldingsresultaat voor ontwerp buitenruimte"/>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0658"/>
          <a:stretch/>
        </p:blipFill>
        <p:spPr bwMode="auto">
          <a:xfrm>
            <a:off x="6308076" y="4249783"/>
            <a:ext cx="3748739" cy="20401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99070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Toetsing </a:t>
            </a:r>
          </a:p>
        </p:txBody>
      </p:sp>
      <p:sp>
        <p:nvSpPr>
          <p:cNvPr id="3" name="Tijdelijke aanduiding voor inhoud 2"/>
          <p:cNvSpPr>
            <a:spLocks noGrp="1"/>
          </p:cNvSpPr>
          <p:nvPr>
            <p:ph idx="1"/>
          </p:nvPr>
        </p:nvSpPr>
        <p:spPr>
          <a:xfrm>
            <a:off x="447785" y="1690688"/>
            <a:ext cx="6672209" cy="4351339"/>
          </a:xfrm>
        </p:spPr>
        <p:txBody>
          <a:bodyPr>
            <a:normAutofit/>
          </a:bodyPr>
          <a:lstStyle/>
          <a:p>
            <a:pPr marL="0" indent="0">
              <a:buNone/>
            </a:pPr>
            <a:r>
              <a:rPr lang="nl-NL" sz="2400"/>
              <a:t>Er zijn 3 toetsmomenten die samen deze IBS afronden: </a:t>
            </a:r>
          </a:p>
          <a:p>
            <a:pPr marL="0" indent="0">
              <a:buNone/>
            </a:pPr>
            <a:r>
              <a:rPr lang="nl-NL" sz="2400"/>
              <a:t>1. Kennistoets (individueel)</a:t>
            </a:r>
          </a:p>
          <a:p>
            <a:pPr marL="0" indent="0">
              <a:buNone/>
            </a:pPr>
            <a:r>
              <a:rPr lang="nl-NL" sz="2400"/>
              <a:t>2. Ontwerp en toelichting (groep )</a:t>
            </a:r>
          </a:p>
          <a:p>
            <a:pPr marL="0" indent="0">
              <a:buNone/>
            </a:pPr>
            <a:r>
              <a:rPr lang="nl-NL" sz="2400"/>
              <a:t>3. Presentatie voor opdrachtgever (groep) </a:t>
            </a:r>
          </a:p>
          <a:p>
            <a:pPr marL="0" indent="0">
              <a:buNone/>
            </a:pPr>
            <a:endParaRPr lang="nl-NL" sz="2400"/>
          </a:p>
          <a:p>
            <a:pPr marL="0" indent="0">
              <a:buNone/>
            </a:pPr>
            <a:endParaRPr lang="nl-NL" sz="2400"/>
          </a:p>
          <a:p>
            <a:pPr marL="0" indent="0">
              <a:buNone/>
            </a:pPr>
            <a:r>
              <a:rPr lang="nl-NL" sz="2400"/>
              <a:t>Het gemiddelde van deze drie toetsen is het eindcijfer voor deze periode.</a:t>
            </a:r>
          </a:p>
          <a:p>
            <a:pPr marL="0" indent="0">
              <a:buNone/>
            </a:pPr>
            <a:endParaRPr lang="nl-NL">
              <a:sym typeface="Wingdings" panose="05000000000000000000" pitchFamily="2" charset="2"/>
            </a:endParaRPr>
          </a:p>
        </p:txBody>
      </p:sp>
      <p:pic>
        <p:nvPicPr>
          <p:cNvPr id="4" name="Afbeelding 3"/>
          <p:cNvPicPr>
            <a:picLocks noChangeAspect="1"/>
          </p:cNvPicPr>
          <p:nvPr/>
        </p:nvPicPr>
        <p:blipFill>
          <a:blip r:embed="rId2"/>
          <a:stretch>
            <a:fillRect/>
          </a:stretch>
        </p:blipFill>
        <p:spPr>
          <a:xfrm>
            <a:off x="0" y="6165669"/>
            <a:ext cx="2169840" cy="692331"/>
          </a:xfrm>
          <a:prstGeom prst="rect">
            <a:avLst/>
          </a:prstGeom>
        </p:spPr>
      </p:pic>
      <p:graphicFrame>
        <p:nvGraphicFramePr>
          <p:cNvPr id="5" name="Tabel 4"/>
          <p:cNvGraphicFramePr>
            <a:graphicFrameLocks noGrp="1"/>
          </p:cNvGraphicFramePr>
          <p:nvPr>
            <p:extLst>
              <p:ext uri="{D42A27DB-BD31-4B8C-83A1-F6EECF244321}">
                <p14:modId xmlns:p14="http://schemas.microsoft.com/office/powerpoint/2010/main" val="3580818668"/>
              </p:ext>
            </p:extLst>
          </p:nvPr>
        </p:nvGraphicFramePr>
        <p:xfrm>
          <a:off x="6441898" y="2098960"/>
          <a:ext cx="5661060" cy="3644835"/>
        </p:xfrm>
        <a:graphic>
          <a:graphicData uri="http://schemas.openxmlformats.org/drawingml/2006/table">
            <a:tbl>
              <a:tblPr firstRow="1" bandRow="1">
                <a:tableStyleId>{7DF18680-E054-41AD-8BC1-D1AEF772440D}</a:tableStyleId>
              </a:tblPr>
              <a:tblGrid>
                <a:gridCol w="1421669">
                  <a:extLst>
                    <a:ext uri="{9D8B030D-6E8A-4147-A177-3AD203B41FA5}">
                      <a16:colId xmlns:a16="http://schemas.microsoft.com/office/drawing/2014/main" val="231380906"/>
                    </a:ext>
                  </a:extLst>
                </a:gridCol>
                <a:gridCol w="1255167">
                  <a:extLst>
                    <a:ext uri="{9D8B030D-6E8A-4147-A177-3AD203B41FA5}">
                      <a16:colId xmlns:a16="http://schemas.microsoft.com/office/drawing/2014/main" val="946399134"/>
                    </a:ext>
                  </a:extLst>
                </a:gridCol>
                <a:gridCol w="1447285">
                  <a:extLst>
                    <a:ext uri="{9D8B030D-6E8A-4147-A177-3AD203B41FA5}">
                      <a16:colId xmlns:a16="http://schemas.microsoft.com/office/drawing/2014/main" val="2961365334"/>
                    </a:ext>
                  </a:extLst>
                </a:gridCol>
                <a:gridCol w="1536939">
                  <a:extLst>
                    <a:ext uri="{9D8B030D-6E8A-4147-A177-3AD203B41FA5}">
                      <a16:colId xmlns:a16="http://schemas.microsoft.com/office/drawing/2014/main" val="2941780533"/>
                    </a:ext>
                  </a:extLst>
                </a:gridCol>
              </a:tblGrid>
              <a:tr h="613325">
                <a:tc>
                  <a:txBody>
                    <a:bodyPr/>
                    <a:lstStyle/>
                    <a:p>
                      <a:pPr>
                        <a:lnSpc>
                          <a:spcPct val="107000"/>
                        </a:lnSpc>
                        <a:spcAft>
                          <a:spcPts val="0"/>
                        </a:spcAft>
                      </a:pPr>
                      <a:r>
                        <a:rPr lang="nl-NL" sz="1600">
                          <a:effectLst/>
                        </a:rPr>
                        <a:t>Toetsen</a:t>
                      </a:r>
                      <a:endParaRPr lang="nl-NL" sz="1600">
                        <a:effectLst/>
                        <a:latin typeface="Arial" panose="020B0604020202020204" pitchFamily="34" charset="0"/>
                        <a:ea typeface="Calibri" panose="020F0502020204030204" pitchFamily="34" charset="0"/>
                        <a:cs typeface="Times New Roman" panose="02020603050405020304" pitchFamily="18" charset="0"/>
                      </a:endParaRPr>
                    </a:p>
                  </a:txBody>
                  <a:tcPr/>
                </a:tc>
                <a:tc>
                  <a:txBody>
                    <a:bodyPr/>
                    <a:lstStyle/>
                    <a:p>
                      <a:pPr>
                        <a:lnSpc>
                          <a:spcPct val="107000"/>
                        </a:lnSpc>
                        <a:spcAft>
                          <a:spcPts val="0"/>
                        </a:spcAft>
                      </a:pPr>
                      <a:r>
                        <a:rPr lang="nl-NL" sz="1600">
                          <a:effectLst/>
                        </a:rPr>
                        <a:t>Kennistoets</a:t>
                      </a:r>
                      <a:endParaRPr lang="nl-NL" sz="1600">
                        <a:effectLst/>
                        <a:latin typeface="Arial" panose="020B0604020202020204" pitchFamily="34" charset="0"/>
                        <a:ea typeface="Calibri" panose="020F0502020204030204" pitchFamily="34" charset="0"/>
                        <a:cs typeface="Times New Roman" panose="02020603050405020304" pitchFamily="18" charset="0"/>
                      </a:endParaRPr>
                    </a:p>
                  </a:txBody>
                  <a:tcPr/>
                </a:tc>
                <a:tc>
                  <a:txBody>
                    <a:bodyPr/>
                    <a:lstStyle/>
                    <a:p>
                      <a:pPr>
                        <a:lnSpc>
                          <a:spcPct val="107000"/>
                        </a:lnSpc>
                        <a:spcAft>
                          <a:spcPts val="0"/>
                        </a:spcAft>
                      </a:pPr>
                      <a:r>
                        <a:rPr lang="nl-NL" sz="1600">
                          <a:effectLst/>
                        </a:rPr>
                        <a:t>Presentatie</a:t>
                      </a:r>
                      <a:endParaRPr lang="nl-NL" sz="1600">
                        <a:effectLst/>
                        <a:latin typeface="Arial" panose="020B0604020202020204" pitchFamily="34" charset="0"/>
                        <a:ea typeface="Calibri" panose="020F0502020204030204" pitchFamily="34" charset="0"/>
                        <a:cs typeface="Times New Roman" panose="02020603050405020304" pitchFamily="18" charset="0"/>
                      </a:endParaRPr>
                    </a:p>
                  </a:txBody>
                  <a:tcPr/>
                </a:tc>
                <a:tc>
                  <a:txBody>
                    <a:bodyPr/>
                    <a:lstStyle/>
                    <a:p>
                      <a:pPr>
                        <a:lnSpc>
                          <a:spcPct val="107000"/>
                        </a:lnSpc>
                        <a:spcAft>
                          <a:spcPts val="0"/>
                        </a:spcAft>
                      </a:pPr>
                      <a:r>
                        <a:rPr lang="nl-NL" sz="1600">
                          <a:effectLst/>
                        </a:rPr>
                        <a:t>Ontwerp en toelichting</a:t>
                      </a:r>
                      <a:endParaRPr lang="nl-NL" sz="1600">
                        <a:effectLst/>
                        <a:latin typeface="Arial" panose="020B0604020202020204" pitchFamily="34" charset="0"/>
                        <a:ea typeface="Calibri" panose="020F0502020204030204" pitchFamily="34" charset="0"/>
                        <a:cs typeface="Times New Roman" panose="02020603050405020304" pitchFamily="18" charset="0"/>
                      </a:endParaRPr>
                    </a:p>
                  </a:txBody>
                  <a:tcPr/>
                </a:tc>
                <a:extLst>
                  <a:ext uri="{0D108BD9-81ED-4DB2-BD59-A6C34878D82A}">
                    <a16:rowId xmlns:a16="http://schemas.microsoft.com/office/drawing/2014/main" val="3380425150"/>
                  </a:ext>
                </a:extLst>
              </a:tr>
              <a:tr h="657640">
                <a:tc>
                  <a:txBody>
                    <a:bodyPr/>
                    <a:lstStyle/>
                    <a:p>
                      <a:pPr>
                        <a:lnSpc>
                          <a:spcPct val="107000"/>
                        </a:lnSpc>
                        <a:spcAft>
                          <a:spcPts val="0"/>
                        </a:spcAft>
                      </a:pPr>
                      <a:r>
                        <a:rPr lang="nl-NL" sz="1600">
                          <a:effectLst/>
                        </a:rPr>
                        <a:t>Bijbehorende leerdoelen</a:t>
                      </a:r>
                      <a:endParaRPr lang="nl-NL" sz="1600">
                        <a:effectLst/>
                        <a:latin typeface="Arial" panose="020B0604020202020204" pitchFamily="34" charset="0"/>
                        <a:ea typeface="Calibri" panose="020F0502020204030204" pitchFamily="34" charset="0"/>
                        <a:cs typeface="Times New Roman" panose="02020603050405020304" pitchFamily="18" charset="0"/>
                      </a:endParaRPr>
                    </a:p>
                  </a:txBody>
                  <a:tcPr/>
                </a:tc>
                <a:tc>
                  <a:txBody>
                    <a:bodyPr/>
                    <a:lstStyle/>
                    <a:p>
                      <a:pPr>
                        <a:lnSpc>
                          <a:spcPct val="107000"/>
                        </a:lnSpc>
                        <a:spcAft>
                          <a:spcPts val="0"/>
                        </a:spcAft>
                      </a:pPr>
                      <a:r>
                        <a:rPr lang="nl-NL" sz="1600">
                          <a:effectLst/>
                        </a:rPr>
                        <a:t>Nr. 1 t/m 2</a:t>
                      </a:r>
                      <a:endParaRPr lang="nl-NL" sz="1600">
                        <a:effectLst/>
                        <a:latin typeface="Arial" panose="020B0604020202020204" pitchFamily="34" charset="0"/>
                        <a:ea typeface="Calibri" panose="020F0502020204030204" pitchFamily="34" charset="0"/>
                        <a:cs typeface="Times New Roman" panose="02020603050405020304" pitchFamily="18" charset="0"/>
                      </a:endParaRPr>
                    </a:p>
                  </a:txBody>
                  <a:tcPr/>
                </a:tc>
                <a:tc>
                  <a:txBody>
                    <a:bodyPr/>
                    <a:lstStyle/>
                    <a:p>
                      <a:pPr>
                        <a:lnSpc>
                          <a:spcPct val="107000"/>
                        </a:lnSpc>
                        <a:spcAft>
                          <a:spcPts val="0"/>
                        </a:spcAft>
                      </a:pPr>
                      <a:r>
                        <a:rPr lang="nl-NL" sz="1600">
                          <a:effectLst/>
                        </a:rPr>
                        <a:t>Nr. 2 t/m 6, 8 en 9</a:t>
                      </a:r>
                      <a:endParaRPr lang="nl-NL" sz="1600">
                        <a:effectLst/>
                        <a:latin typeface="Arial" panose="020B0604020202020204" pitchFamily="34" charset="0"/>
                        <a:ea typeface="Calibri" panose="020F0502020204030204" pitchFamily="34" charset="0"/>
                        <a:cs typeface="Times New Roman" panose="02020603050405020304" pitchFamily="18" charset="0"/>
                      </a:endParaRPr>
                    </a:p>
                  </a:txBody>
                  <a:tcPr/>
                </a:tc>
                <a:tc>
                  <a:txBody>
                    <a:bodyPr/>
                    <a:lstStyle/>
                    <a:p>
                      <a:pPr>
                        <a:lnSpc>
                          <a:spcPct val="107000"/>
                        </a:lnSpc>
                        <a:spcAft>
                          <a:spcPts val="0"/>
                        </a:spcAft>
                      </a:pPr>
                      <a:r>
                        <a:rPr lang="nl-NL" sz="1600">
                          <a:effectLst/>
                        </a:rPr>
                        <a:t>Nr. 2,3,5,7 en 9</a:t>
                      </a:r>
                      <a:endParaRPr lang="nl-NL" sz="1600">
                        <a:effectLst/>
                        <a:latin typeface="Arial" panose="020B0604020202020204" pitchFamily="34" charset="0"/>
                        <a:ea typeface="Calibri" panose="020F0502020204030204" pitchFamily="34" charset="0"/>
                        <a:cs typeface="Times New Roman" panose="02020603050405020304" pitchFamily="18" charset="0"/>
                      </a:endParaRPr>
                    </a:p>
                  </a:txBody>
                  <a:tcPr/>
                </a:tc>
                <a:extLst>
                  <a:ext uri="{0D108BD9-81ED-4DB2-BD59-A6C34878D82A}">
                    <a16:rowId xmlns:a16="http://schemas.microsoft.com/office/drawing/2014/main" val="1471971070"/>
                  </a:ext>
                </a:extLst>
              </a:tr>
              <a:tr h="395645">
                <a:tc>
                  <a:txBody>
                    <a:bodyPr/>
                    <a:lstStyle/>
                    <a:p>
                      <a:pPr>
                        <a:lnSpc>
                          <a:spcPct val="107000"/>
                        </a:lnSpc>
                        <a:spcAft>
                          <a:spcPts val="0"/>
                        </a:spcAft>
                      </a:pPr>
                      <a:r>
                        <a:rPr lang="nl-NL" sz="1600">
                          <a:effectLst/>
                        </a:rPr>
                        <a:t>Duur toets</a:t>
                      </a:r>
                      <a:endParaRPr lang="nl-NL" sz="1600">
                        <a:effectLst/>
                        <a:latin typeface="Arial" panose="020B0604020202020204" pitchFamily="34" charset="0"/>
                        <a:ea typeface="Calibri" panose="020F0502020204030204" pitchFamily="34" charset="0"/>
                        <a:cs typeface="Times New Roman" panose="02020603050405020304" pitchFamily="18" charset="0"/>
                      </a:endParaRPr>
                    </a:p>
                  </a:txBody>
                  <a:tcPr/>
                </a:tc>
                <a:tc>
                  <a:txBody>
                    <a:bodyPr/>
                    <a:lstStyle/>
                    <a:p>
                      <a:pPr>
                        <a:lnSpc>
                          <a:spcPct val="107000"/>
                        </a:lnSpc>
                        <a:spcAft>
                          <a:spcPts val="0"/>
                        </a:spcAft>
                      </a:pPr>
                      <a:r>
                        <a:rPr lang="nl-NL" sz="1600">
                          <a:effectLst/>
                        </a:rPr>
                        <a:t>1 uur</a:t>
                      </a:r>
                      <a:endParaRPr lang="nl-NL" sz="1600">
                        <a:effectLst/>
                        <a:latin typeface="Arial" panose="020B0604020202020204" pitchFamily="34" charset="0"/>
                        <a:ea typeface="Calibri" panose="020F0502020204030204" pitchFamily="34" charset="0"/>
                        <a:cs typeface="Times New Roman" panose="02020603050405020304" pitchFamily="18" charset="0"/>
                      </a:endParaRPr>
                    </a:p>
                  </a:txBody>
                  <a:tcPr/>
                </a:tc>
                <a:tc>
                  <a:txBody>
                    <a:bodyPr/>
                    <a:lstStyle/>
                    <a:p>
                      <a:pPr>
                        <a:lnSpc>
                          <a:spcPct val="107000"/>
                        </a:lnSpc>
                        <a:spcAft>
                          <a:spcPts val="0"/>
                        </a:spcAft>
                      </a:pPr>
                      <a:r>
                        <a:rPr lang="nl-NL" sz="1600">
                          <a:effectLst/>
                        </a:rPr>
                        <a:t>n.v.t.</a:t>
                      </a:r>
                      <a:endParaRPr lang="nl-NL" sz="1600">
                        <a:effectLst/>
                        <a:latin typeface="Arial" panose="020B0604020202020204" pitchFamily="34" charset="0"/>
                        <a:ea typeface="Calibri" panose="020F0502020204030204" pitchFamily="34" charset="0"/>
                        <a:cs typeface="Times New Roman" panose="02020603050405020304" pitchFamily="18" charset="0"/>
                      </a:endParaRPr>
                    </a:p>
                  </a:txBody>
                  <a:tcPr/>
                </a:tc>
                <a:tc>
                  <a:txBody>
                    <a:bodyPr/>
                    <a:lstStyle/>
                    <a:p>
                      <a:pPr>
                        <a:lnSpc>
                          <a:spcPct val="107000"/>
                        </a:lnSpc>
                        <a:spcAft>
                          <a:spcPts val="0"/>
                        </a:spcAft>
                      </a:pPr>
                      <a:r>
                        <a:rPr lang="nl-NL" sz="1600">
                          <a:effectLst/>
                        </a:rPr>
                        <a:t>n.v.t.</a:t>
                      </a:r>
                      <a:endParaRPr lang="nl-NL" sz="1600">
                        <a:effectLst/>
                        <a:latin typeface="Arial" panose="020B0604020202020204" pitchFamily="34" charset="0"/>
                        <a:ea typeface="Calibri" panose="020F0502020204030204" pitchFamily="34" charset="0"/>
                        <a:cs typeface="Times New Roman" panose="02020603050405020304" pitchFamily="18" charset="0"/>
                      </a:endParaRPr>
                    </a:p>
                  </a:txBody>
                  <a:tcPr/>
                </a:tc>
                <a:extLst>
                  <a:ext uri="{0D108BD9-81ED-4DB2-BD59-A6C34878D82A}">
                    <a16:rowId xmlns:a16="http://schemas.microsoft.com/office/drawing/2014/main" val="389175818"/>
                  </a:ext>
                </a:extLst>
              </a:tr>
              <a:tr h="395645">
                <a:tc>
                  <a:txBody>
                    <a:bodyPr/>
                    <a:lstStyle/>
                    <a:p>
                      <a:pPr>
                        <a:lnSpc>
                          <a:spcPct val="107000"/>
                        </a:lnSpc>
                        <a:spcAft>
                          <a:spcPts val="0"/>
                        </a:spcAft>
                      </a:pPr>
                      <a:r>
                        <a:rPr lang="nl-NL" sz="1600">
                          <a:effectLst/>
                        </a:rPr>
                        <a:t>Weging</a:t>
                      </a:r>
                      <a:endParaRPr lang="nl-NL" sz="1600">
                        <a:effectLst/>
                        <a:latin typeface="Arial" panose="020B0604020202020204" pitchFamily="34" charset="0"/>
                        <a:ea typeface="Calibri" panose="020F0502020204030204" pitchFamily="34" charset="0"/>
                        <a:cs typeface="Times New Roman" panose="02020603050405020304" pitchFamily="18" charset="0"/>
                      </a:endParaRPr>
                    </a:p>
                  </a:txBody>
                  <a:tcPr/>
                </a:tc>
                <a:tc>
                  <a:txBody>
                    <a:bodyPr/>
                    <a:lstStyle/>
                    <a:p>
                      <a:pPr>
                        <a:lnSpc>
                          <a:spcPct val="107000"/>
                        </a:lnSpc>
                        <a:spcAft>
                          <a:spcPts val="0"/>
                        </a:spcAft>
                      </a:pPr>
                      <a:r>
                        <a:rPr lang="nl-NL" sz="1600">
                          <a:effectLst/>
                        </a:rPr>
                        <a:t>2x</a:t>
                      </a:r>
                      <a:endParaRPr lang="nl-NL" sz="1600">
                        <a:effectLst/>
                        <a:latin typeface="Arial" panose="020B0604020202020204" pitchFamily="34" charset="0"/>
                        <a:ea typeface="Calibri" panose="020F0502020204030204" pitchFamily="34" charset="0"/>
                        <a:cs typeface="Times New Roman" panose="02020603050405020304" pitchFamily="18" charset="0"/>
                      </a:endParaRPr>
                    </a:p>
                  </a:txBody>
                  <a:tcPr/>
                </a:tc>
                <a:tc>
                  <a:txBody>
                    <a:bodyPr/>
                    <a:lstStyle/>
                    <a:p>
                      <a:pPr>
                        <a:lnSpc>
                          <a:spcPct val="107000"/>
                        </a:lnSpc>
                        <a:spcAft>
                          <a:spcPts val="0"/>
                        </a:spcAft>
                      </a:pPr>
                      <a:r>
                        <a:rPr lang="nl-NL" sz="1600">
                          <a:effectLst/>
                        </a:rPr>
                        <a:t>1x</a:t>
                      </a:r>
                      <a:endParaRPr lang="nl-NL" sz="1600">
                        <a:effectLst/>
                        <a:latin typeface="Arial" panose="020B0604020202020204" pitchFamily="34" charset="0"/>
                        <a:ea typeface="Calibri" panose="020F0502020204030204" pitchFamily="34" charset="0"/>
                        <a:cs typeface="Times New Roman" panose="02020603050405020304" pitchFamily="18" charset="0"/>
                      </a:endParaRPr>
                    </a:p>
                  </a:txBody>
                  <a:tcPr/>
                </a:tc>
                <a:tc>
                  <a:txBody>
                    <a:bodyPr/>
                    <a:lstStyle/>
                    <a:p>
                      <a:pPr>
                        <a:lnSpc>
                          <a:spcPct val="107000"/>
                        </a:lnSpc>
                        <a:spcAft>
                          <a:spcPts val="0"/>
                        </a:spcAft>
                      </a:pPr>
                      <a:r>
                        <a:rPr lang="nl-NL" sz="1600">
                          <a:effectLst/>
                        </a:rPr>
                        <a:t>1x</a:t>
                      </a:r>
                      <a:endParaRPr lang="nl-NL" sz="1600">
                        <a:effectLst/>
                        <a:latin typeface="Arial" panose="020B0604020202020204" pitchFamily="34" charset="0"/>
                        <a:ea typeface="Calibri" panose="020F0502020204030204" pitchFamily="34" charset="0"/>
                        <a:cs typeface="Times New Roman" panose="02020603050405020304" pitchFamily="18" charset="0"/>
                      </a:endParaRPr>
                    </a:p>
                  </a:txBody>
                  <a:tcPr/>
                </a:tc>
                <a:extLst>
                  <a:ext uri="{0D108BD9-81ED-4DB2-BD59-A6C34878D82A}">
                    <a16:rowId xmlns:a16="http://schemas.microsoft.com/office/drawing/2014/main" val="1258099410"/>
                  </a:ext>
                </a:extLst>
              </a:tr>
              <a:tr h="395645">
                <a:tc>
                  <a:txBody>
                    <a:bodyPr/>
                    <a:lstStyle/>
                    <a:p>
                      <a:pPr>
                        <a:lnSpc>
                          <a:spcPct val="107000"/>
                        </a:lnSpc>
                        <a:spcAft>
                          <a:spcPts val="0"/>
                        </a:spcAft>
                      </a:pPr>
                      <a:r>
                        <a:rPr lang="nl-NL" sz="1600">
                          <a:effectLst/>
                        </a:rPr>
                        <a:t>Cesuur</a:t>
                      </a:r>
                      <a:endParaRPr lang="nl-NL" sz="1600">
                        <a:effectLst/>
                        <a:latin typeface="Arial" panose="020B0604020202020204" pitchFamily="34" charset="0"/>
                        <a:ea typeface="Calibri" panose="020F0502020204030204" pitchFamily="34" charset="0"/>
                        <a:cs typeface="Times New Roman" panose="02020603050405020304" pitchFamily="18" charset="0"/>
                      </a:endParaRPr>
                    </a:p>
                  </a:txBody>
                  <a:tcPr/>
                </a:tc>
                <a:tc>
                  <a:txBody>
                    <a:bodyPr/>
                    <a:lstStyle/>
                    <a:p>
                      <a:pPr>
                        <a:lnSpc>
                          <a:spcPct val="107000"/>
                        </a:lnSpc>
                        <a:spcAft>
                          <a:spcPts val="0"/>
                        </a:spcAft>
                      </a:pPr>
                      <a:r>
                        <a:rPr lang="nl-NL" sz="1600">
                          <a:effectLst/>
                        </a:rPr>
                        <a:t>66% = 5,5 </a:t>
                      </a:r>
                      <a:endParaRPr lang="nl-NL" sz="1600">
                        <a:effectLst/>
                        <a:latin typeface="Arial" panose="020B0604020202020204" pitchFamily="34" charset="0"/>
                        <a:ea typeface="Calibri" panose="020F0502020204030204" pitchFamily="34" charset="0"/>
                        <a:cs typeface="Times New Roman" panose="02020603050405020304" pitchFamily="18" charset="0"/>
                      </a:endParaRPr>
                    </a:p>
                  </a:txBody>
                  <a:tcPr/>
                </a:tc>
                <a:tc>
                  <a:txBody>
                    <a:bodyPr/>
                    <a:lstStyle/>
                    <a:p>
                      <a:pPr>
                        <a:lnSpc>
                          <a:spcPct val="107000"/>
                        </a:lnSpc>
                        <a:spcAft>
                          <a:spcPts val="0"/>
                        </a:spcAft>
                      </a:pPr>
                      <a:r>
                        <a:rPr lang="nl-NL" sz="1600">
                          <a:effectLst/>
                        </a:rPr>
                        <a:t>60% = 5,5</a:t>
                      </a:r>
                      <a:endParaRPr lang="nl-NL" sz="1600">
                        <a:effectLst/>
                        <a:latin typeface="Arial" panose="020B0604020202020204" pitchFamily="34" charset="0"/>
                        <a:ea typeface="Calibri" panose="020F0502020204030204" pitchFamily="34" charset="0"/>
                        <a:cs typeface="Times New Roman" panose="02020603050405020304" pitchFamily="18" charset="0"/>
                      </a:endParaRPr>
                    </a:p>
                  </a:txBody>
                  <a:tcPr/>
                </a:tc>
                <a:tc>
                  <a:txBody>
                    <a:bodyPr/>
                    <a:lstStyle/>
                    <a:p>
                      <a:pPr>
                        <a:lnSpc>
                          <a:spcPct val="107000"/>
                        </a:lnSpc>
                        <a:spcAft>
                          <a:spcPts val="0"/>
                        </a:spcAft>
                      </a:pPr>
                      <a:r>
                        <a:rPr lang="nl-NL" sz="1600">
                          <a:effectLst/>
                        </a:rPr>
                        <a:t>60% = 5,5 </a:t>
                      </a:r>
                      <a:endParaRPr lang="nl-NL" sz="1600">
                        <a:effectLst/>
                        <a:latin typeface="Arial" panose="020B0604020202020204" pitchFamily="34" charset="0"/>
                        <a:ea typeface="Calibri" panose="020F0502020204030204" pitchFamily="34" charset="0"/>
                        <a:cs typeface="Times New Roman" panose="02020603050405020304" pitchFamily="18" charset="0"/>
                      </a:endParaRPr>
                    </a:p>
                  </a:txBody>
                  <a:tcPr/>
                </a:tc>
                <a:extLst>
                  <a:ext uri="{0D108BD9-81ED-4DB2-BD59-A6C34878D82A}">
                    <a16:rowId xmlns:a16="http://schemas.microsoft.com/office/drawing/2014/main" val="605579293"/>
                  </a:ext>
                </a:extLst>
              </a:tr>
              <a:tr h="395645">
                <a:tc>
                  <a:txBody>
                    <a:bodyPr/>
                    <a:lstStyle/>
                    <a:p>
                      <a:pPr>
                        <a:lnSpc>
                          <a:spcPct val="107000"/>
                        </a:lnSpc>
                        <a:spcAft>
                          <a:spcPts val="0"/>
                        </a:spcAft>
                      </a:pPr>
                      <a:r>
                        <a:rPr lang="nl-NL" sz="1600">
                          <a:effectLst/>
                        </a:rPr>
                        <a:t>Resultaat </a:t>
                      </a:r>
                      <a:endParaRPr lang="nl-NL" sz="1600">
                        <a:effectLst/>
                        <a:latin typeface="Arial" panose="020B0604020202020204" pitchFamily="34" charset="0"/>
                        <a:ea typeface="Calibri" panose="020F0502020204030204" pitchFamily="34" charset="0"/>
                        <a:cs typeface="Times New Roman" panose="02020603050405020304" pitchFamily="18" charset="0"/>
                      </a:endParaRPr>
                    </a:p>
                  </a:txBody>
                  <a:tcPr/>
                </a:tc>
                <a:tc>
                  <a:txBody>
                    <a:bodyPr/>
                    <a:lstStyle/>
                    <a:p>
                      <a:pPr>
                        <a:lnSpc>
                          <a:spcPct val="107000"/>
                        </a:lnSpc>
                        <a:spcAft>
                          <a:spcPts val="0"/>
                        </a:spcAft>
                      </a:pPr>
                      <a:r>
                        <a:rPr lang="nl-NL" sz="1600">
                          <a:effectLst/>
                        </a:rPr>
                        <a:t>Cijfer 1-10 </a:t>
                      </a:r>
                      <a:endParaRPr lang="nl-NL" sz="1600">
                        <a:effectLst/>
                        <a:latin typeface="Arial" panose="020B0604020202020204" pitchFamily="34" charset="0"/>
                        <a:ea typeface="Calibri" panose="020F0502020204030204" pitchFamily="34" charset="0"/>
                        <a:cs typeface="Times New Roman" panose="02020603050405020304" pitchFamily="18" charset="0"/>
                      </a:endParaRPr>
                    </a:p>
                  </a:txBody>
                  <a:tcPr/>
                </a:tc>
                <a:tc>
                  <a:txBody>
                    <a:bodyPr/>
                    <a:lstStyle/>
                    <a:p>
                      <a:pPr>
                        <a:lnSpc>
                          <a:spcPct val="107000"/>
                        </a:lnSpc>
                        <a:spcAft>
                          <a:spcPts val="0"/>
                        </a:spcAft>
                      </a:pPr>
                      <a:r>
                        <a:rPr lang="nl-NL" sz="1600">
                          <a:effectLst/>
                        </a:rPr>
                        <a:t>Cijfer 1-10 </a:t>
                      </a:r>
                      <a:endParaRPr lang="nl-NL" sz="1600">
                        <a:effectLst/>
                        <a:latin typeface="Arial" panose="020B0604020202020204" pitchFamily="34" charset="0"/>
                        <a:ea typeface="Calibri" panose="020F0502020204030204" pitchFamily="34" charset="0"/>
                        <a:cs typeface="Times New Roman" panose="02020603050405020304" pitchFamily="18" charset="0"/>
                      </a:endParaRPr>
                    </a:p>
                  </a:txBody>
                  <a:tcPr/>
                </a:tc>
                <a:tc>
                  <a:txBody>
                    <a:bodyPr/>
                    <a:lstStyle/>
                    <a:p>
                      <a:pPr>
                        <a:lnSpc>
                          <a:spcPct val="107000"/>
                        </a:lnSpc>
                        <a:spcAft>
                          <a:spcPts val="0"/>
                        </a:spcAft>
                      </a:pPr>
                      <a:r>
                        <a:rPr lang="nl-NL" sz="1600">
                          <a:effectLst/>
                        </a:rPr>
                        <a:t>Cijfer 1-10 </a:t>
                      </a:r>
                      <a:endParaRPr lang="nl-NL" sz="1600">
                        <a:effectLst/>
                        <a:latin typeface="Arial" panose="020B0604020202020204" pitchFamily="34" charset="0"/>
                        <a:ea typeface="Calibri" panose="020F0502020204030204" pitchFamily="34" charset="0"/>
                        <a:cs typeface="Times New Roman" panose="02020603050405020304" pitchFamily="18" charset="0"/>
                      </a:endParaRPr>
                    </a:p>
                  </a:txBody>
                  <a:tcPr/>
                </a:tc>
                <a:extLst>
                  <a:ext uri="{0D108BD9-81ED-4DB2-BD59-A6C34878D82A}">
                    <a16:rowId xmlns:a16="http://schemas.microsoft.com/office/drawing/2014/main" val="765315240"/>
                  </a:ext>
                </a:extLst>
              </a:tr>
              <a:tr h="395645">
                <a:tc>
                  <a:txBody>
                    <a:bodyPr/>
                    <a:lstStyle/>
                    <a:p>
                      <a:pPr>
                        <a:lnSpc>
                          <a:spcPct val="107000"/>
                        </a:lnSpc>
                        <a:spcAft>
                          <a:spcPts val="0"/>
                        </a:spcAft>
                      </a:pPr>
                      <a:r>
                        <a:rPr lang="nl-NL" sz="1600">
                          <a:effectLst/>
                        </a:rPr>
                        <a:t>Plaats</a:t>
                      </a:r>
                      <a:endParaRPr lang="nl-NL" sz="1600">
                        <a:effectLst/>
                        <a:latin typeface="Arial" panose="020B0604020202020204" pitchFamily="34" charset="0"/>
                        <a:ea typeface="Calibri" panose="020F0502020204030204" pitchFamily="34" charset="0"/>
                        <a:cs typeface="Times New Roman" panose="02020603050405020304" pitchFamily="18" charset="0"/>
                      </a:endParaRPr>
                    </a:p>
                  </a:txBody>
                  <a:tcPr/>
                </a:tc>
                <a:tc>
                  <a:txBody>
                    <a:bodyPr/>
                    <a:lstStyle/>
                    <a:p>
                      <a:pPr>
                        <a:lnSpc>
                          <a:spcPct val="107000"/>
                        </a:lnSpc>
                        <a:spcAft>
                          <a:spcPts val="0"/>
                        </a:spcAft>
                      </a:pPr>
                      <a:r>
                        <a:rPr lang="nl-NL" sz="1600">
                          <a:effectLst/>
                        </a:rPr>
                        <a:t>School</a:t>
                      </a:r>
                      <a:endParaRPr lang="nl-NL" sz="1600">
                        <a:effectLst/>
                        <a:latin typeface="Arial" panose="020B0604020202020204" pitchFamily="34" charset="0"/>
                        <a:ea typeface="Calibri" panose="020F0502020204030204" pitchFamily="34" charset="0"/>
                        <a:cs typeface="Times New Roman" panose="02020603050405020304" pitchFamily="18" charset="0"/>
                      </a:endParaRPr>
                    </a:p>
                  </a:txBody>
                  <a:tcPr/>
                </a:tc>
                <a:tc>
                  <a:txBody>
                    <a:bodyPr/>
                    <a:lstStyle/>
                    <a:p>
                      <a:pPr>
                        <a:lnSpc>
                          <a:spcPct val="107000"/>
                        </a:lnSpc>
                        <a:spcAft>
                          <a:spcPts val="0"/>
                        </a:spcAft>
                      </a:pPr>
                      <a:r>
                        <a:rPr lang="nl-NL" sz="1600">
                          <a:effectLst/>
                        </a:rPr>
                        <a:t>n.v.t.</a:t>
                      </a:r>
                      <a:endParaRPr lang="nl-NL" sz="1600">
                        <a:effectLst/>
                        <a:latin typeface="Arial" panose="020B0604020202020204" pitchFamily="34" charset="0"/>
                        <a:ea typeface="Calibri" panose="020F0502020204030204" pitchFamily="34" charset="0"/>
                        <a:cs typeface="Times New Roman" panose="02020603050405020304" pitchFamily="18" charset="0"/>
                      </a:endParaRPr>
                    </a:p>
                  </a:txBody>
                  <a:tcPr/>
                </a:tc>
                <a:tc>
                  <a:txBody>
                    <a:bodyPr/>
                    <a:lstStyle/>
                    <a:p>
                      <a:pPr>
                        <a:lnSpc>
                          <a:spcPct val="107000"/>
                        </a:lnSpc>
                        <a:spcAft>
                          <a:spcPts val="0"/>
                        </a:spcAft>
                      </a:pPr>
                      <a:r>
                        <a:rPr lang="nl-NL" sz="1600">
                          <a:effectLst/>
                        </a:rPr>
                        <a:t>n.v.t.</a:t>
                      </a:r>
                      <a:endParaRPr lang="nl-NL" sz="1600">
                        <a:effectLst/>
                        <a:latin typeface="Arial" panose="020B0604020202020204" pitchFamily="34" charset="0"/>
                        <a:ea typeface="Calibri" panose="020F0502020204030204" pitchFamily="34" charset="0"/>
                        <a:cs typeface="Times New Roman" panose="02020603050405020304" pitchFamily="18" charset="0"/>
                      </a:endParaRPr>
                    </a:p>
                  </a:txBody>
                  <a:tcPr/>
                </a:tc>
                <a:extLst>
                  <a:ext uri="{0D108BD9-81ED-4DB2-BD59-A6C34878D82A}">
                    <a16:rowId xmlns:a16="http://schemas.microsoft.com/office/drawing/2014/main" val="1564769166"/>
                  </a:ext>
                </a:extLst>
              </a:tr>
              <a:tr h="395645">
                <a:tc>
                  <a:txBody>
                    <a:bodyPr/>
                    <a:lstStyle/>
                    <a:p>
                      <a:pPr>
                        <a:lnSpc>
                          <a:spcPct val="107000"/>
                        </a:lnSpc>
                        <a:spcAft>
                          <a:spcPts val="0"/>
                        </a:spcAft>
                      </a:pPr>
                      <a:r>
                        <a:rPr lang="nl-NL" sz="1600">
                          <a:effectLst/>
                        </a:rPr>
                        <a:t>Samenwerking</a:t>
                      </a:r>
                      <a:endParaRPr lang="nl-NL" sz="1600">
                        <a:effectLst/>
                        <a:latin typeface="Arial" panose="020B0604020202020204" pitchFamily="34" charset="0"/>
                        <a:ea typeface="Calibri" panose="020F0502020204030204" pitchFamily="34" charset="0"/>
                        <a:cs typeface="Times New Roman" panose="02020603050405020304" pitchFamily="18" charset="0"/>
                      </a:endParaRPr>
                    </a:p>
                  </a:txBody>
                  <a:tcPr/>
                </a:tc>
                <a:tc>
                  <a:txBody>
                    <a:bodyPr/>
                    <a:lstStyle/>
                    <a:p>
                      <a:pPr>
                        <a:lnSpc>
                          <a:spcPct val="107000"/>
                        </a:lnSpc>
                        <a:spcAft>
                          <a:spcPts val="0"/>
                        </a:spcAft>
                      </a:pPr>
                      <a:r>
                        <a:rPr lang="nl-NL" sz="1600">
                          <a:effectLst/>
                        </a:rPr>
                        <a:t>Individueel </a:t>
                      </a:r>
                      <a:endParaRPr lang="nl-NL" sz="1600">
                        <a:effectLst/>
                        <a:latin typeface="Arial" panose="020B0604020202020204" pitchFamily="34" charset="0"/>
                        <a:ea typeface="Calibri" panose="020F0502020204030204" pitchFamily="34" charset="0"/>
                        <a:cs typeface="Times New Roman" panose="02020603050405020304" pitchFamily="18" charset="0"/>
                      </a:endParaRPr>
                    </a:p>
                  </a:txBody>
                  <a:tcPr/>
                </a:tc>
                <a:tc>
                  <a:txBody>
                    <a:bodyPr/>
                    <a:lstStyle/>
                    <a:p>
                      <a:pPr>
                        <a:lnSpc>
                          <a:spcPct val="107000"/>
                        </a:lnSpc>
                        <a:spcAft>
                          <a:spcPts val="0"/>
                        </a:spcAft>
                      </a:pPr>
                      <a:r>
                        <a:rPr lang="nl-NL" sz="1600">
                          <a:effectLst/>
                        </a:rPr>
                        <a:t>Groep</a:t>
                      </a:r>
                      <a:endParaRPr lang="nl-NL" sz="1600">
                        <a:effectLst/>
                        <a:latin typeface="Arial" panose="020B0604020202020204" pitchFamily="34" charset="0"/>
                        <a:ea typeface="Calibri" panose="020F0502020204030204" pitchFamily="34" charset="0"/>
                        <a:cs typeface="Times New Roman" panose="02020603050405020304" pitchFamily="18" charset="0"/>
                      </a:endParaRPr>
                    </a:p>
                  </a:txBody>
                  <a:tcPr/>
                </a:tc>
                <a:tc>
                  <a:txBody>
                    <a:bodyPr/>
                    <a:lstStyle/>
                    <a:p>
                      <a:pPr>
                        <a:lnSpc>
                          <a:spcPct val="107000"/>
                        </a:lnSpc>
                        <a:spcAft>
                          <a:spcPts val="0"/>
                        </a:spcAft>
                      </a:pPr>
                      <a:r>
                        <a:rPr lang="nl-NL" sz="1600">
                          <a:effectLst/>
                        </a:rPr>
                        <a:t>Groep </a:t>
                      </a:r>
                      <a:endParaRPr lang="nl-NL" sz="1600">
                        <a:effectLst/>
                        <a:latin typeface="Arial" panose="020B0604020202020204" pitchFamily="34" charset="0"/>
                        <a:ea typeface="Calibri" panose="020F0502020204030204" pitchFamily="34" charset="0"/>
                        <a:cs typeface="Times New Roman" panose="02020603050405020304" pitchFamily="18" charset="0"/>
                      </a:endParaRPr>
                    </a:p>
                  </a:txBody>
                  <a:tcPr/>
                </a:tc>
                <a:extLst>
                  <a:ext uri="{0D108BD9-81ED-4DB2-BD59-A6C34878D82A}">
                    <a16:rowId xmlns:a16="http://schemas.microsoft.com/office/drawing/2014/main" val="2225891937"/>
                  </a:ext>
                </a:extLst>
              </a:tr>
            </a:tbl>
          </a:graphicData>
        </a:graphic>
      </p:graphicFrame>
    </p:spTree>
    <p:extLst>
      <p:ext uri="{BB962C8B-B14F-4D97-AF65-F5344CB8AC3E}">
        <p14:creationId xmlns:p14="http://schemas.microsoft.com/office/powerpoint/2010/main" val="40782157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Toetsing </a:t>
            </a:r>
          </a:p>
        </p:txBody>
      </p:sp>
      <p:pic>
        <p:nvPicPr>
          <p:cNvPr id="4" name="Afbeelding 3"/>
          <p:cNvPicPr>
            <a:picLocks noChangeAspect="1"/>
          </p:cNvPicPr>
          <p:nvPr/>
        </p:nvPicPr>
        <p:blipFill>
          <a:blip r:embed="rId2"/>
          <a:stretch>
            <a:fillRect/>
          </a:stretch>
        </p:blipFill>
        <p:spPr>
          <a:xfrm>
            <a:off x="0" y="6165669"/>
            <a:ext cx="2169840" cy="692331"/>
          </a:xfrm>
          <a:prstGeom prst="rect">
            <a:avLst/>
          </a:prstGeom>
        </p:spPr>
      </p:pic>
      <p:sp>
        <p:nvSpPr>
          <p:cNvPr id="8" name="Tijdelijke aanduiding voor inhoud 2"/>
          <p:cNvSpPr>
            <a:spLocks noGrp="1"/>
          </p:cNvSpPr>
          <p:nvPr>
            <p:ph idx="1"/>
          </p:nvPr>
        </p:nvSpPr>
        <p:spPr>
          <a:xfrm>
            <a:off x="447785" y="1690688"/>
            <a:ext cx="11453929" cy="4351339"/>
          </a:xfrm>
        </p:spPr>
        <p:txBody>
          <a:bodyPr>
            <a:normAutofit/>
          </a:bodyPr>
          <a:lstStyle/>
          <a:p>
            <a:pPr marL="0" indent="0">
              <a:buNone/>
            </a:pPr>
            <a:r>
              <a:rPr lang="nl-NL" b="1">
                <a:sym typeface="Wingdings" panose="05000000000000000000" pitchFamily="2" charset="2"/>
              </a:rPr>
              <a:t>Toelating kennistoets</a:t>
            </a:r>
          </a:p>
          <a:p>
            <a:pPr marL="0" indent="0">
              <a:buNone/>
            </a:pPr>
            <a:endParaRPr lang="nl-NL" b="1">
              <a:sym typeface="Wingdings" panose="05000000000000000000" pitchFamily="2" charset="2"/>
            </a:endParaRPr>
          </a:p>
          <a:p>
            <a:pPr marL="0" indent="0">
              <a:buNone/>
            </a:pPr>
            <a:r>
              <a:rPr lang="nl-NL" b="0" i="0">
                <a:solidFill>
                  <a:srgbClr val="333333"/>
                </a:solidFill>
                <a:effectLst/>
                <a:latin typeface="Arial" panose="020B0604020202020204" pitchFamily="34" charset="0"/>
              </a:rPr>
              <a:t>Tijdens de periode maak je </a:t>
            </a:r>
            <a:r>
              <a:rPr lang="nl-NL" b="1" i="0">
                <a:solidFill>
                  <a:srgbClr val="0070C0"/>
                </a:solidFill>
                <a:effectLst/>
                <a:latin typeface="Arial" panose="020B0604020202020204" pitchFamily="34" charset="0"/>
              </a:rPr>
              <a:t>leerarrangementen</a:t>
            </a:r>
            <a:r>
              <a:rPr lang="nl-NL" b="0" i="0">
                <a:solidFill>
                  <a:srgbClr val="333333"/>
                </a:solidFill>
                <a:effectLst/>
                <a:latin typeface="Arial" panose="020B0604020202020204" pitchFamily="34" charset="0"/>
              </a:rPr>
              <a:t> en geef je </a:t>
            </a:r>
            <a:r>
              <a:rPr lang="nl-NL" b="1" i="0">
                <a:solidFill>
                  <a:srgbClr val="0070C0"/>
                </a:solidFill>
                <a:effectLst/>
                <a:latin typeface="Arial" panose="020B0604020202020204" pitchFamily="34" charset="0"/>
              </a:rPr>
              <a:t>feedback</a:t>
            </a:r>
            <a:r>
              <a:rPr lang="nl-NL" b="0" i="0">
                <a:solidFill>
                  <a:srgbClr val="333333"/>
                </a:solidFill>
                <a:effectLst/>
                <a:latin typeface="Arial" panose="020B0604020202020204" pitchFamily="34" charset="0"/>
              </a:rPr>
              <a:t> aan je </a:t>
            </a:r>
            <a:r>
              <a:rPr lang="nl-NL" b="1">
                <a:solidFill>
                  <a:srgbClr val="0070C0"/>
                </a:solidFill>
                <a:latin typeface="Arial" panose="020B0604020202020204" pitchFamily="34" charset="0"/>
              </a:rPr>
              <a:t>feedback </a:t>
            </a:r>
            <a:r>
              <a:rPr lang="nl-NL" b="1" err="1">
                <a:solidFill>
                  <a:srgbClr val="0070C0"/>
                </a:solidFill>
                <a:latin typeface="Arial" panose="020B0604020202020204" pitchFamily="34" charset="0"/>
              </a:rPr>
              <a:t>friends</a:t>
            </a:r>
            <a:r>
              <a:rPr lang="nl-NL" b="0" i="0">
                <a:solidFill>
                  <a:srgbClr val="333333"/>
                </a:solidFill>
                <a:effectLst/>
                <a:latin typeface="Arial" panose="020B0604020202020204" pitchFamily="34" charset="0"/>
              </a:rPr>
              <a:t>.</a:t>
            </a:r>
          </a:p>
          <a:p>
            <a:pPr marL="0" indent="0">
              <a:buNone/>
            </a:pPr>
            <a:endParaRPr lang="nl-NL" sz="1400" b="0" i="0">
              <a:solidFill>
                <a:srgbClr val="333333"/>
              </a:solidFill>
              <a:effectLst/>
              <a:latin typeface="Arial" panose="020B0604020202020204" pitchFamily="34" charset="0"/>
            </a:endParaRPr>
          </a:p>
          <a:p>
            <a:pPr marL="0" indent="0">
              <a:buNone/>
            </a:pPr>
            <a:r>
              <a:rPr lang="nl-NL" b="0" i="0">
                <a:solidFill>
                  <a:srgbClr val="333333"/>
                </a:solidFill>
                <a:effectLst/>
                <a:latin typeface="Arial" panose="020B0604020202020204" pitchFamily="34" charset="0"/>
              </a:rPr>
              <a:t>Indien je </a:t>
            </a:r>
            <a:r>
              <a:rPr lang="nl-NL" b="1" i="0">
                <a:solidFill>
                  <a:srgbClr val="FF0000"/>
                </a:solidFill>
                <a:effectLst/>
                <a:latin typeface="Arial" panose="020B0604020202020204" pitchFamily="34" charset="0"/>
              </a:rPr>
              <a:t>onvoldoende</a:t>
            </a:r>
            <a:r>
              <a:rPr lang="nl-NL" b="0" i="0">
                <a:solidFill>
                  <a:srgbClr val="333333"/>
                </a:solidFill>
                <a:effectLst/>
                <a:latin typeface="Arial" panose="020B0604020202020204" pitchFamily="34" charset="0"/>
              </a:rPr>
              <a:t> deelneemt aan dit proces word je </a:t>
            </a:r>
            <a:r>
              <a:rPr lang="nl-NL" b="1" i="0">
                <a:solidFill>
                  <a:srgbClr val="FF0000"/>
                </a:solidFill>
                <a:effectLst/>
                <a:latin typeface="Arial" panose="020B0604020202020204" pitchFamily="34" charset="0"/>
              </a:rPr>
              <a:t>uitgesloten</a:t>
            </a:r>
            <a:r>
              <a:rPr lang="nl-NL" b="0" i="0">
                <a:solidFill>
                  <a:srgbClr val="333333"/>
                </a:solidFill>
                <a:effectLst/>
                <a:latin typeface="Arial" panose="020B0604020202020204" pitchFamily="34" charset="0"/>
              </a:rPr>
              <a:t> van deelname aan de kennistoets. </a:t>
            </a:r>
            <a:endParaRPr lang="nl-NL">
              <a:sym typeface="Wingdings" panose="05000000000000000000" pitchFamily="2" charset="2"/>
            </a:endParaRPr>
          </a:p>
        </p:txBody>
      </p:sp>
    </p:spTree>
    <p:extLst>
      <p:ext uri="{BB962C8B-B14F-4D97-AF65-F5344CB8AC3E}">
        <p14:creationId xmlns:p14="http://schemas.microsoft.com/office/powerpoint/2010/main" val="1258585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p:cNvPicPr>
            <a:picLocks noChangeAspect="1"/>
          </p:cNvPicPr>
          <p:nvPr/>
        </p:nvPicPr>
        <p:blipFill>
          <a:blip r:embed="rId3"/>
          <a:stretch>
            <a:fillRect/>
          </a:stretch>
        </p:blipFill>
        <p:spPr>
          <a:xfrm>
            <a:off x="0" y="6165669"/>
            <a:ext cx="2169840" cy="692331"/>
          </a:xfrm>
          <a:prstGeom prst="rect">
            <a:avLst/>
          </a:prstGeom>
        </p:spPr>
      </p:pic>
      <p:sp>
        <p:nvSpPr>
          <p:cNvPr id="3" name="Titel 2"/>
          <p:cNvSpPr>
            <a:spLocks noGrp="1"/>
          </p:cNvSpPr>
          <p:nvPr>
            <p:ph type="title"/>
          </p:nvPr>
        </p:nvSpPr>
        <p:spPr>
          <a:xfrm>
            <a:off x="350982" y="-77055"/>
            <a:ext cx="10515600" cy="1325563"/>
          </a:xfrm>
        </p:spPr>
        <p:txBody>
          <a:bodyPr/>
          <a:lstStyle/>
          <a:p>
            <a:r>
              <a:rPr lang="nl-NL" dirty="0"/>
              <a:t>Periode planning</a:t>
            </a:r>
          </a:p>
        </p:txBody>
      </p:sp>
      <p:graphicFrame>
        <p:nvGraphicFramePr>
          <p:cNvPr id="4" name="Tabel 3"/>
          <p:cNvGraphicFramePr>
            <a:graphicFrameLocks noGrp="1"/>
          </p:cNvGraphicFramePr>
          <p:nvPr>
            <p:extLst>
              <p:ext uri="{D42A27DB-BD31-4B8C-83A1-F6EECF244321}">
                <p14:modId xmlns:p14="http://schemas.microsoft.com/office/powerpoint/2010/main" val="1242582840"/>
              </p:ext>
            </p:extLst>
          </p:nvPr>
        </p:nvGraphicFramePr>
        <p:xfrm>
          <a:off x="475270" y="1015939"/>
          <a:ext cx="11610109" cy="5032787"/>
        </p:xfrm>
        <a:graphic>
          <a:graphicData uri="http://schemas.openxmlformats.org/drawingml/2006/table">
            <a:tbl>
              <a:tblPr firstRow="1" firstCol="1" bandRow="1">
                <a:tableStyleId>{7DF18680-E054-41AD-8BC1-D1AEF772440D}</a:tableStyleId>
              </a:tblPr>
              <a:tblGrid>
                <a:gridCol w="1066582">
                  <a:extLst>
                    <a:ext uri="{9D8B030D-6E8A-4147-A177-3AD203B41FA5}">
                      <a16:colId xmlns:a16="http://schemas.microsoft.com/office/drawing/2014/main" val="1578936107"/>
                    </a:ext>
                  </a:extLst>
                </a:gridCol>
                <a:gridCol w="4057453">
                  <a:extLst>
                    <a:ext uri="{9D8B030D-6E8A-4147-A177-3AD203B41FA5}">
                      <a16:colId xmlns:a16="http://schemas.microsoft.com/office/drawing/2014/main" val="1136983101"/>
                    </a:ext>
                  </a:extLst>
                </a:gridCol>
                <a:gridCol w="6486074">
                  <a:extLst>
                    <a:ext uri="{9D8B030D-6E8A-4147-A177-3AD203B41FA5}">
                      <a16:colId xmlns:a16="http://schemas.microsoft.com/office/drawing/2014/main" val="2144178840"/>
                    </a:ext>
                  </a:extLst>
                </a:gridCol>
              </a:tblGrid>
              <a:tr h="240213">
                <a:tc>
                  <a:txBody>
                    <a:bodyPr/>
                    <a:lstStyle/>
                    <a:p>
                      <a:pPr>
                        <a:lnSpc>
                          <a:spcPct val="115000"/>
                        </a:lnSpc>
                        <a:spcAft>
                          <a:spcPts val="0"/>
                        </a:spcAft>
                      </a:pPr>
                      <a:r>
                        <a:rPr lang="nl-NL" sz="1500" dirty="0">
                          <a:effectLst/>
                        </a:rPr>
                        <a:t>Week</a:t>
                      </a:r>
                      <a:endParaRPr lang="nl-NL" sz="1200" dirty="0">
                        <a:effectLst/>
                        <a:latin typeface="Arial" panose="020B0604020202020204" pitchFamily="34" charset="0"/>
                        <a:ea typeface="Calibri" panose="020F0502020204030204" pitchFamily="34" charset="0"/>
                        <a:cs typeface="Times New Roman" panose="02020603050405020304" pitchFamily="18" charset="0"/>
                      </a:endParaRPr>
                    </a:p>
                  </a:txBody>
                  <a:tcPr marL="62791" marR="62791" marT="0" marB="0"/>
                </a:tc>
                <a:tc>
                  <a:txBody>
                    <a:bodyPr/>
                    <a:lstStyle/>
                    <a:p>
                      <a:pPr>
                        <a:lnSpc>
                          <a:spcPct val="115000"/>
                        </a:lnSpc>
                        <a:spcAft>
                          <a:spcPts val="0"/>
                        </a:spcAft>
                      </a:pPr>
                      <a:r>
                        <a:rPr lang="nl-NL" sz="1500">
                          <a:effectLst/>
                        </a:rPr>
                        <a:t>Inhoud</a:t>
                      </a:r>
                      <a:endParaRPr lang="nl-NL" sz="1200">
                        <a:effectLst/>
                        <a:latin typeface="Arial" panose="020B0604020202020204" pitchFamily="34" charset="0"/>
                        <a:ea typeface="Calibri" panose="020F0502020204030204" pitchFamily="34" charset="0"/>
                        <a:cs typeface="Times New Roman" panose="02020603050405020304" pitchFamily="18" charset="0"/>
                      </a:endParaRPr>
                    </a:p>
                  </a:txBody>
                  <a:tcPr marL="62791" marR="62791" marT="0" marB="0"/>
                </a:tc>
                <a:tc>
                  <a:txBody>
                    <a:bodyPr/>
                    <a:lstStyle/>
                    <a:p>
                      <a:pPr>
                        <a:lnSpc>
                          <a:spcPct val="115000"/>
                        </a:lnSpc>
                        <a:spcAft>
                          <a:spcPts val="0"/>
                        </a:spcAft>
                      </a:pPr>
                      <a:r>
                        <a:rPr lang="nl-NL" sz="1500">
                          <a:effectLst/>
                        </a:rPr>
                        <a:t>Belangrijke data </a:t>
                      </a:r>
                      <a:endParaRPr lang="nl-NL" sz="1200">
                        <a:effectLst/>
                        <a:latin typeface="Arial" panose="020B0604020202020204" pitchFamily="34" charset="0"/>
                        <a:ea typeface="Calibri" panose="020F0502020204030204" pitchFamily="34" charset="0"/>
                        <a:cs typeface="Times New Roman" panose="02020603050405020304" pitchFamily="18" charset="0"/>
                      </a:endParaRPr>
                    </a:p>
                  </a:txBody>
                  <a:tcPr marL="62791" marR="62791" marT="0" marB="0"/>
                </a:tc>
                <a:extLst>
                  <a:ext uri="{0D108BD9-81ED-4DB2-BD59-A6C34878D82A}">
                    <a16:rowId xmlns:a16="http://schemas.microsoft.com/office/drawing/2014/main" val="4004620440"/>
                  </a:ext>
                </a:extLst>
              </a:tr>
              <a:tr h="283582">
                <a:tc gridSpan="3">
                  <a:txBody>
                    <a:bodyPr/>
                    <a:lstStyle/>
                    <a:p>
                      <a:pPr algn="ctr">
                        <a:lnSpc>
                          <a:spcPct val="115000"/>
                        </a:lnSpc>
                        <a:spcAft>
                          <a:spcPts val="0"/>
                        </a:spcAft>
                      </a:pPr>
                      <a:r>
                        <a:rPr lang="nl-NL" sz="1200" b="1" dirty="0">
                          <a:effectLst/>
                          <a:latin typeface="Arial" panose="020B0604020202020204" pitchFamily="34" charset="0"/>
                          <a:ea typeface="Calibri" panose="020F0502020204030204" pitchFamily="34" charset="0"/>
                          <a:cs typeface="Times New Roman" panose="02020603050405020304" pitchFamily="18" charset="0"/>
                        </a:rPr>
                        <a:t>MEIVAKANTIE</a:t>
                      </a:r>
                    </a:p>
                  </a:txBody>
                  <a:tcPr marL="62791" marR="62791" marT="0" marB="0" anchor="ctr"/>
                </a:tc>
                <a:tc hMerge="1">
                  <a:txBody>
                    <a:bodyPr/>
                    <a:lstStyle/>
                    <a:p>
                      <a:pPr>
                        <a:spcAft>
                          <a:spcPts val="0"/>
                        </a:spcAft>
                      </a:pPr>
                      <a:endParaRPr lang="nl-NL" sz="1200">
                        <a:effectLst/>
                        <a:latin typeface="Arial" panose="020B0604020202020204" pitchFamily="34" charset="0"/>
                        <a:ea typeface="Calibri" panose="020F0502020204030204" pitchFamily="34" charset="0"/>
                        <a:cs typeface="Times New Roman" panose="02020603050405020304" pitchFamily="18" charset="0"/>
                      </a:endParaRPr>
                    </a:p>
                  </a:txBody>
                  <a:tcPr marL="62790" marR="62790" marT="0" marB="0"/>
                </a:tc>
                <a:tc hMerge="1">
                  <a:txBody>
                    <a:bodyPr/>
                    <a:lstStyle/>
                    <a:p>
                      <a:endParaRPr lang="nl-NL"/>
                    </a:p>
                  </a:txBody>
                  <a:tcPr/>
                </a:tc>
                <a:extLst>
                  <a:ext uri="{0D108BD9-81ED-4DB2-BD59-A6C34878D82A}">
                    <a16:rowId xmlns:a16="http://schemas.microsoft.com/office/drawing/2014/main" val="2597533241"/>
                  </a:ext>
                </a:extLst>
              </a:tr>
              <a:tr h="357157">
                <a:tc>
                  <a:txBody>
                    <a:bodyPr/>
                    <a:lstStyle/>
                    <a:p>
                      <a:pPr>
                        <a:lnSpc>
                          <a:spcPct val="115000"/>
                        </a:lnSpc>
                        <a:spcAft>
                          <a:spcPts val="0"/>
                        </a:spcAft>
                      </a:pPr>
                      <a:r>
                        <a:rPr lang="nl-NL" sz="1200" dirty="0">
                          <a:effectLst/>
                          <a:latin typeface="Arial" panose="020B0604020202020204" pitchFamily="34" charset="0"/>
                          <a:ea typeface="Calibri" panose="020F0502020204030204" pitchFamily="34" charset="0"/>
                          <a:cs typeface="Times New Roman" panose="02020603050405020304" pitchFamily="18" charset="0"/>
                        </a:rPr>
                        <a:t>1</a:t>
                      </a:r>
                    </a:p>
                  </a:txBody>
                  <a:tcPr marL="62791" marR="62791" marT="0" marB="0"/>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nl-NL" sz="1200" dirty="0">
                          <a:effectLst/>
                          <a:latin typeface="Arial" panose="020B0604020202020204" pitchFamily="34" charset="0"/>
                          <a:ea typeface="Calibri" panose="020F0502020204030204" pitchFamily="34" charset="0"/>
                          <a:cs typeface="Arial" panose="020B0604020202020204" pitchFamily="34" charset="0"/>
                        </a:rPr>
                        <a:t>Opstart periode + introductie IBS</a:t>
                      </a:r>
                    </a:p>
                    <a:p>
                      <a:pPr marL="0" marR="0" lvl="0" indent="0" algn="l" defTabSz="914377" rtl="0" eaLnBrk="1" fontAlgn="auto" latinLnBrk="0" hangingPunct="1">
                        <a:lnSpc>
                          <a:spcPct val="100000"/>
                        </a:lnSpc>
                        <a:spcBef>
                          <a:spcPts val="0"/>
                        </a:spcBef>
                        <a:spcAft>
                          <a:spcPts val="0"/>
                        </a:spcAft>
                        <a:buClrTx/>
                        <a:buSzTx/>
                        <a:buFontTx/>
                        <a:buNone/>
                        <a:tabLst/>
                        <a:defRPr/>
                      </a:pPr>
                      <a:r>
                        <a:rPr lang="nl-NL" sz="1200" dirty="0">
                          <a:effectLst/>
                          <a:latin typeface="Arial" panose="020B0604020202020204" pitchFamily="34" charset="0"/>
                          <a:cs typeface="Arial" panose="020B0604020202020204" pitchFamily="34" charset="0"/>
                        </a:rPr>
                        <a:t>Donderdag en vrijdag vrij i.v.m. Hemelvaart     </a:t>
                      </a:r>
                    </a:p>
                  </a:txBody>
                  <a:tcPr marL="62791" marR="62791" marT="0" marB="0"/>
                </a:tc>
                <a:tc>
                  <a:txBody>
                    <a:bodyPr/>
                    <a:lstStyle/>
                    <a:p>
                      <a:pPr>
                        <a:lnSpc>
                          <a:spcPct val="115000"/>
                        </a:lnSpc>
                        <a:spcAft>
                          <a:spcPts val="0"/>
                        </a:spcAft>
                      </a:pPr>
                      <a:r>
                        <a:rPr lang="nl-NL" sz="1200" kern="1200" dirty="0">
                          <a:solidFill>
                            <a:schemeClr val="dk1"/>
                          </a:solidFill>
                          <a:effectLst/>
                          <a:latin typeface="Arial" panose="020B0604020202020204" pitchFamily="34" charset="0"/>
                          <a:ea typeface="+mn-ea"/>
                          <a:cs typeface="Arial" panose="020B0604020202020204" pitchFamily="34" charset="0"/>
                        </a:rPr>
                        <a:t>Woensdag 12 mei stage assessment</a:t>
                      </a:r>
                    </a:p>
                  </a:txBody>
                  <a:tcPr marL="62791" marR="62791" marT="0" marB="0"/>
                </a:tc>
                <a:extLst>
                  <a:ext uri="{0D108BD9-81ED-4DB2-BD59-A6C34878D82A}">
                    <a16:rowId xmlns:a16="http://schemas.microsoft.com/office/drawing/2014/main" val="834559351"/>
                  </a:ext>
                </a:extLst>
              </a:tr>
              <a:tr h="479235">
                <a:tc>
                  <a:txBody>
                    <a:bodyPr/>
                    <a:lstStyle/>
                    <a:p>
                      <a:pPr>
                        <a:lnSpc>
                          <a:spcPct val="115000"/>
                        </a:lnSpc>
                        <a:spcAft>
                          <a:spcPts val="0"/>
                        </a:spcAft>
                      </a:pPr>
                      <a:r>
                        <a:rPr lang="nl-NL" sz="1200" dirty="0">
                          <a:effectLst/>
                          <a:latin typeface="Arial" panose="020B0604020202020204" pitchFamily="34" charset="0"/>
                          <a:ea typeface="Calibri" panose="020F0502020204030204" pitchFamily="34" charset="0"/>
                          <a:cs typeface="Times New Roman" panose="02020603050405020304" pitchFamily="18" charset="0"/>
                        </a:rPr>
                        <a:t>2</a:t>
                      </a:r>
                    </a:p>
                  </a:txBody>
                  <a:tcPr marL="62791" marR="62791" marT="0" marB="0"/>
                </a:tc>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nl-NL" sz="1200" dirty="0">
                          <a:effectLst/>
                          <a:latin typeface="Arial" panose="020B0604020202020204" pitchFamily="34" charset="0"/>
                          <a:cs typeface="Arial" panose="020B0604020202020204" pitchFamily="34" charset="0"/>
                        </a:rPr>
                        <a:t>Lessen</a:t>
                      </a:r>
                    </a:p>
                  </a:txBody>
                  <a:tcPr marL="62791" marR="62791" marT="0" marB="0"/>
                </a:tc>
                <a:tc>
                  <a:txBody>
                    <a:bodyPr/>
                    <a:lstStyle/>
                    <a:p>
                      <a:pPr>
                        <a:spcAft>
                          <a:spcPts val="0"/>
                        </a:spcAft>
                      </a:pPr>
                      <a:r>
                        <a:rPr lang="en-US" sz="1200" kern="1200" dirty="0" err="1">
                          <a:solidFill>
                            <a:schemeClr val="dk1"/>
                          </a:solidFill>
                          <a:effectLst/>
                          <a:latin typeface="Arial" panose="020B0604020202020204" pitchFamily="34" charset="0"/>
                          <a:ea typeface="+mn-ea"/>
                          <a:cs typeface="Arial" panose="020B0604020202020204" pitchFamily="34" charset="0"/>
                        </a:rPr>
                        <a:t>Dinsdag</a:t>
                      </a:r>
                      <a:r>
                        <a:rPr lang="en-US" sz="1200" kern="1200" dirty="0">
                          <a:solidFill>
                            <a:schemeClr val="dk1"/>
                          </a:solidFill>
                          <a:effectLst/>
                          <a:latin typeface="Arial" panose="020B0604020202020204" pitchFamily="34" charset="0"/>
                          <a:ea typeface="+mn-ea"/>
                          <a:cs typeface="Arial" panose="020B0604020202020204" pitchFamily="34" charset="0"/>
                        </a:rPr>
                        <a:t> 18 </a:t>
                      </a:r>
                      <a:r>
                        <a:rPr lang="en-US" sz="1200" kern="1200" dirty="0" err="1">
                          <a:solidFill>
                            <a:schemeClr val="dk1"/>
                          </a:solidFill>
                          <a:effectLst/>
                          <a:latin typeface="Arial" panose="020B0604020202020204" pitchFamily="34" charset="0"/>
                          <a:ea typeface="+mn-ea"/>
                          <a:cs typeface="Arial" panose="020B0604020202020204" pitchFamily="34" charset="0"/>
                        </a:rPr>
                        <a:t>mei</a:t>
                      </a:r>
                      <a:r>
                        <a:rPr lang="en-US" sz="1200" kern="1200" baseline="0" dirty="0">
                          <a:solidFill>
                            <a:schemeClr val="dk1"/>
                          </a:solidFill>
                          <a:effectLst/>
                          <a:latin typeface="Arial" panose="020B0604020202020204" pitchFamily="34" charset="0"/>
                          <a:ea typeface="+mn-ea"/>
                          <a:cs typeface="Arial" panose="020B0604020202020204" pitchFamily="34" charset="0"/>
                        </a:rPr>
                        <a:t> </a:t>
                      </a:r>
                      <a:r>
                        <a:rPr lang="en-US" sz="1200" kern="1200" dirty="0" err="1">
                          <a:solidFill>
                            <a:schemeClr val="dk1"/>
                          </a:solidFill>
                          <a:effectLst/>
                          <a:latin typeface="Arial" panose="020B0604020202020204" pitchFamily="34" charset="0"/>
                          <a:ea typeface="+mn-ea"/>
                          <a:cs typeface="Arial" panose="020B0604020202020204" pitchFamily="34" charset="0"/>
                        </a:rPr>
                        <a:t>herkansing</a:t>
                      </a:r>
                      <a:r>
                        <a:rPr lang="en-US" sz="1200" kern="1200" dirty="0">
                          <a:solidFill>
                            <a:schemeClr val="dk1"/>
                          </a:solidFill>
                          <a:effectLst/>
                          <a:latin typeface="Arial" panose="020B0604020202020204" pitchFamily="34" charset="0"/>
                          <a:ea typeface="+mn-ea"/>
                          <a:cs typeface="Arial" panose="020B0604020202020204" pitchFamily="34" charset="0"/>
                        </a:rPr>
                        <a:t> portfolio deadline </a:t>
                      </a:r>
                      <a:r>
                        <a:rPr lang="en-US" sz="1200" kern="1200" dirty="0" err="1">
                          <a:solidFill>
                            <a:schemeClr val="dk1"/>
                          </a:solidFill>
                          <a:effectLst/>
                          <a:latin typeface="Arial" panose="020B0604020202020204" pitchFamily="34" charset="0"/>
                          <a:ea typeface="+mn-ea"/>
                          <a:cs typeface="Arial" panose="020B0604020202020204" pitchFamily="34" charset="0"/>
                        </a:rPr>
                        <a:t>periode</a:t>
                      </a:r>
                      <a:r>
                        <a:rPr lang="en-US" sz="1200" kern="1200" dirty="0">
                          <a:solidFill>
                            <a:schemeClr val="dk1"/>
                          </a:solidFill>
                          <a:effectLst/>
                          <a:latin typeface="Arial" panose="020B0604020202020204" pitchFamily="34" charset="0"/>
                          <a:ea typeface="+mn-ea"/>
                          <a:cs typeface="Arial" panose="020B0604020202020204" pitchFamily="34" charset="0"/>
                        </a:rPr>
                        <a:t> 3 </a:t>
                      </a:r>
                    </a:p>
                    <a:p>
                      <a:pPr>
                        <a:spcAft>
                          <a:spcPts val="0"/>
                        </a:spcAft>
                      </a:pPr>
                      <a:r>
                        <a:rPr lang="en-US" sz="1200" kern="1200" dirty="0" err="1">
                          <a:solidFill>
                            <a:schemeClr val="dk1"/>
                          </a:solidFill>
                          <a:effectLst/>
                          <a:latin typeface="Arial" panose="020B0604020202020204" pitchFamily="34" charset="0"/>
                          <a:ea typeface="+mn-ea"/>
                          <a:cs typeface="Arial" panose="020B0604020202020204" pitchFamily="34" charset="0"/>
                        </a:rPr>
                        <a:t>Woensdag</a:t>
                      </a:r>
                      <a:r>
                        <a:rPr lang="en-US" sz="1200" kern="1200" dirty="0">
                          <a:solidFill>
                            <a:schemeClr val="dk1"/>
                          </a:solidFill>
                          <a:effectLst/>
                          <a:latin typeface="Arial" panose="020B0604020202020204" pitchFamily="34" charset="0"/>
                          <a:ea typeface="+mn-ea"/>
                          <a:cs typeface="Arial" panose="020B0604020202020204" pitchFamily="34" charset="0"/>
                        </a:rPr>
                        <a:t> 19 </a:t>
                      </a:r>
                      <a:r>
                        <a:rPr lang="en-US" sz="1200" kern="1200" dirty="0" err="1">
                          <a:solidFill>
                            <a:schemeClr val="dk1"/>
                          </a:solidFill>
                          <a:effectLst/>
                          <a:latin typeface="Arial" panose="020B0604020202020204" pitchFamily="34" charset="0"/>
                          <a:ea typeface="+mn-ea"/>
                          <a:cs typeface="Arial" panose="020B0604020202020204" pitchFamily="34" charset="0"/>
                        </a:rPr>
                        <a:t>mei</a:t>
                      </a:r>
                      <a:r>
                        <a:rPr lang="en-US" sz="1200" kern="1200" dirty="0">
                          <a:solidFill>
                            <a:schemeClr val="dk1"/>
                          </a:solidFill>
                          <a:effectLst/>
                          <a:latin typeface="Arial" panose="020B0604020202020204" pitchFamily="34" charset="0"/>
                          <a:ea typeface="+mn-ea"/>
                          <a:cs typeface="Arial" panose="020B0604020202020204" pitchFamily="34" charset="0"/>
                        </a:rPr>
                        <a:t> </a:t>
                      </a:r>
                      <a:r>
                        <a:rPr lang="en-US" sz="1200" kern="1200" dirty="0" err="1">
                          <a:solidFill>
                            <a:schemeClr val="dk1"/>
                          </a:solidFill>
                          <a:effectLst/>
                          <a:latin typeface="Arial" panose="020B0604020202020204" pitchFamily="34" charset="0"/>
                          <a:ea typeface="+mn-ea"/>
                          <a:cs typeface="Arial" panose="020B0604020202020204" pitchFamily="34" charset="0"/>
                        </a:rPr>
                        <a:t>herkansing</a:t>
                      </a:r>
                      <a:r>
                        <a:rPr lang="en-US" sz="1200" kern="1200" dirty="0">
                          <a:solidFill>
                            <a:schemeClr val="dk1"/>
                          </a:solidFill>
                          <a:effectLst/>
                          <a:latin typeface="Arial" panose="020B0604020202020204" pitchFamily="34" charset="0"/>
                          <a:ea typeface="+mn-ea"/>
                          <a:cs typeface="Arial" panose="020B0604020202020204" pitchFamily="34" charset="0"/>
                        </a:rPr>
                        <a:t> portfolio</a:t>
                      </a:r>
                      <a:r>
                        <a:rPr lang="en-US" sz="1200" kern="1200" dirty="0">
                          <a:solidFill>
                            <a:schemeClr val="tx1"/>
                          </a:solidFill>
                          <a:effectLst/>
                          <a:latin typeface="Arial" panose="020B0604020202020204" pitchFamily="34" charset="0"/>
                          <a:ea typeface="+mn-ea"/>
                          <a:cs typeface="Arial" panose="020B0604020202020204" pitchFamily="34" charset="0"/>
                        </a:rPr>
                        <a:t> </a:t>
                      </a:r>
                      <a:r>
                        <a:rPr lang="en-US" sz="1200" kern="1200" dirty="0">
                          <a:solidFill>
                            <a:schemeClr val="dk1"/>
                          </a:solidFill>
                          <a:effectLst/>
                          <a:latin typeface="Arial" panose="020B0604020202020204" pitchFamily="34" charset="0"/>
                          <a:ea typeface="+mn-ea"/>
                          <a:cs typeface="Arial" panose="020B0604020202020204" pitchFamily="34" charset="0"/>
                        </a:rPr>
                        <a:t>deadline </a:t>
                      </a:r>
                      <a:r>
                        <a:rPr lang="en-US" sz="1200" kern="1200" dirty="0" err="1">
                          <a:solidFill>
                            <a:schemeClr val="dk1"/>
                          </a:solidFill>
                          <a:effectLst/>
                          <a:latin typeface="Arial" panose="020B0604020202020204" pitchFamily="34" charset="0"/>
                          <a:ea typeface="+mn-ea"/>
                          <a:cs typeface="Arial" panose="020B0604020202020204" pitchFamily="34" charset="0"/>
                        </a:rPr>
                        <a:t>periode</a:t>
                      </a:r>
                      <a:r>
                        <a:rPr lang="en-US" sz="1200" kern="1200" dirty="0">
                          <a:solidFill>
                            <a:schemeClr val="dk1"/>
                          </a:solidFill>
                          <a:effectLst/>
                          <a:latin typeface="Arial" panose="020B0604020202020204" pitchFamily="34" charset="0"/>
                          <a:ea typeface="+mn-ea"/>
                          <a:cs typeface="Arial" panose="020B0604020202020204" pitchFamily="34" charset="0"/>
                        </a:rPr>
                        <a:t> 3 </a:t>
                      </a:r>
                      <a:r>
                        <a:rPr lang="en-US" sz="1200" kern="1200" baseline="0" dirty="0">
                          <a:solidFill>
                            <a:srgbClr val="FF0000"/>
                          </a:solidFill>
                          <a:effectLst/>
                          <a:latin typeface="Arial" panose="020B0604020202020204" pitchFamily="34" charset="0"/>
                          <a:ea typeface="+mn-ea"/>
                          <a:cs typeface="Arial" panose="020B0604020202020204" pitchFamily="34" charset="0"/>
                        </a:rPr>
                        <a:t>(MT-V-SM41C)</a:t>
                      </a:r>
                      <a:endParaRPr lang="en-US" sz="1200" kern="1200" dirty="0">
                        <a:solidFill>
                          <a:srgbClr val="FF0000"/>
                        </a:solidFill>
                        <a:effectLst/>
                        <a:latin typeface="Arial" panose="020B0604020202020204" pitchFamily="34" charset="0"/>
                        <a:ea typeface="+mn-ea"/>
                        <a:cs typeface="Arial" panose="020B0604020202020204" pitchFamily="34" charset="0"/>
                      </a:endParaRPr>
                    </a:p>
                  </a:txBody>
                  <a:tcPr marL="62791" marR="62791" marT="0" marB="0"/>
                </a:tc>
                <a:extLst>
                  <a:ext uri="{0D108BD9-81ED-4DB2-BD59-A6C34878D82A}">
                    <a16:rowId xmlns:a16="http://schemas.microsoft.com/office/drawing/2014/main" val="284414043"/>
                  </a:ext>
                </a:extLst>
              </a:tr>
              <a:tr h="485848">
                <a:tc>
                  <a:txBody>
                    <a:bodyPr/>
                    <a:lstStyle/>
                    <a:p>
                      <a:pPr>
                        <a:lnSpc>
                          <a:spcPct val="115000"/>
                        </a:lnSpc>
                        <a:spcAft>
                          <a:spcPts val="0"/>
                        </a:spcAft>
                      </a:pPr>
                      <a:r>
                        <a:rPr lang="nl-NL" sz="1200" dirty="0">
                          <a:effectLst/>
                          <a:latin typeface="Arial" panose="020B0604020202020204" pitchFamily="34" charset="0"/>
                          <a:ea typeface="Calibri" panose="020F0502020204030204" pitchFamily="34" charset="0"/>
                          <a:cs typeface="Times New Roman" panose="02020603050405020304" pitchFamily="18" charset="0"/>
                        </a:rPr>
                        <a:t>3</a:t>
                      </a:r>
                    </a:p>
                  </a:txBody>
                  <a:tcPr marL="62791" marR="62791" marT="0" marB="0"/>
                </a:tc>
                <a:tc>
                  <a:txBody>
                    <a:bodyPr/>
                    <a:lstStyle/>
                    <a:p>
                      <a:pPr>
                        <a:lnSpc>
                          <a:spcPct val="115000"/>
                        </a:lnSpc>
                        <a:spcAft>
                          <a:spcPts val="0"/>
                        </a:spcAft>
                      </a:pPr>
                      <a:r>
                        <a:rPr lang="nl-NL" sz="1200" dirty="0">
                          <a:effectLst/>
                          <a:latin typeface="Arial" panose="020B0604020202020204" pitchFamily="34" charset="0"/>
                          <a:cs typeface="Arial" panose="020B0604020202020204" pitchFamily="34" charset="0"/>
                        </a:rPr>
                        <a:t>Lessen</a:t>
                      </a:r>
                    </a:p>
                  </a:txBody>
                  <a:tcPr marL="62791" marR="62791" marT="0" marB="0"/>
                </a:tc>
                <a:tc>
                  <a:txBody>
                    <a:bodyPr/>
                    <a:lstStyle/>
                    <a:p>
                      <a:pPr>
                        <a:lnSpc>
                          <a:spcPct val="115000"/>
                        </a:lnSpc>
                        <a:spcAft>
                          <a:spcPts val="0"/>
                        </a:spcAft>
                      </a:pPr>
                      <a:r>
                        <a:rPr lang="nl-NL" sz="1200" kern="1200" dirty="0">
                          <a:solidFill>
                            <a:schemeClr val="dk1"/>
                          </a:solidFill>
                          <a:effectLst/>
                          <a:latin typeface="Arial" panose="020B0604020202020204" pitchFamily="34" charset="0"/>
                          <a:ea typeface="+mn-ea"/>
                          <a:cs typeface="Arial" panose="020B0604020202020204" pitchFamily="34" charset="0"/>
                        </a:rPr>
                        <a:t>Dinsdag 25-05</a:t>
                      </a:r>
                      <a:r>
                        <a:rPr lang="nl-NL" sz="1200" kern="1200" baseline="0" dirty="0">
                          <a:solidFill>
                            <a:schemeClr val="dk1"/>
                          </a:solidFill>
                          <a:effectLst/>
                          <a:latin typeface="Arial" panose="020B0604020202020204" pitchFamily="34" charset="0"/>
                          <a:ea typeface="+mn-ea"/>
                          <a:cs typeface="Arial" panose="020B0604020202020204" pitchFamily="34" charset="0"/>
                        </a:rPr>
                        <a:t> </a:t>
                      </a:r>
                      <a:r>
                        <a:rPr lang="nl-NL" sz="1200" kern="1200" dirty="0">
                          <a:solidFill>
                            <a:schemeClr val="dk1"/>
                          </a:solidFill>
                          <a:effectLst/>
                          <a:latin typeface="Arial" panose="020B0604020202020204" pitchFamily="34" charset="0"/>
                          <a:ea typeface="+mn-ea"/>
                          <a:cs typeface="Arial" panose="020B0604020202020204" pitchFamily="34" charset="0"/>
                        </a:rPr>
                        <a:t>deadline </a:t>
                      </a:r>
                      <a:r>
                        <a:rPr lang="nl-NL" sz="1200" kern="1200" dirty="0" err="1">
                          <a:solidFill>
                            <a:schemeClr val="dk1"/>
                          </a:solidFill>
                          <a:effectLst/>
                          <a:latin typeface="Arial" panose="020B0604020202020204" pitchFamily="34" charset="0"/>
                          <a:ea typeface="+mn-ea"/>
                          <a:cs typeface="Arial" panose="020B0604020202020204" pitchFamily="34" charset="0"/>
                        </a:rPr>
                        <a:t>Wix</a:t>
                      </a:r>
                      <a:r>
                        <a:rPr lang="nl-NL" sz="1200" kern="1200" dirty="0">
                          <a:solidFill>
                            <a:schemeClr val="dk1"/>
                          </a:solidFill>
                          <a:effectLst/>
                          <a:latin typeface="Arial" panose="020B0604020202020204" pitchFamily="34" charset="0"/>
                          <a:ea typeface="+mn-ea"/>
                          <a:cs typeface="Arial" panose="020B0604020202020204" pitchFamily="34" charset="0"/>
                        </a:rPr>
                        <a:t> portfolio (IBM)</a:t>
                      </a:r>
                    </a:p>
                    <a:p>
                      <a:pPr>
                        <a:lnSpc>
                          <a:spcPct val="115000"/>
                        </a:lnSpc>
                        <a:spcAft>
                          <a:spcPts val="0"/>
                        </a:spcAft>
                      </a:pPr>
                      <a:r>
                        <a:rPr lang="nl-NL" sz="1200" kern="1200" dirty="0">
                          <a:solidFill>
                            <a:schemeClr val="dk1"/>
                          </a:solidFill>
                          <a:effectLst/>
                          <a:latin typeface="Arial" panose="020B0604020202020204" pitchFamily="34" charset="0"/>
                          <a:ea typeface="+mn-ea"/>
                          <a:cs typeface="Arial" panose="020B0604020202020204" pitchFamily="34" charset="0"/>
                        </a:rPr>
                        <a:t>Vrijdag</a:t>
                      </a:r>
                      <a:r>
                        <a:rPr lang="nl-NL" sz="1200" kern="1200" baseline="0" dirty="0">
                          <a:solidFill>
                            <a:schemeClr val="dk1"/>
                          </a:solidFill>
                          <a:effectLst/>
                          <a:latin typeface="Arial" panose="020B0604020202020204" pitchFamily="34" charset="0"/>
                          <a:ea typeface="+mn-ea"/>
                          <a:cs typeface="Arial" panose="020B0604020202020204" pitchFamily="34" charset="0"/>
                        </a:rPr>
                        <a:t> </a:t>
                      </a:r>
                      <a:r>
                        <a:rPr lang="nl-NL" sz="1200" kern="1200" dirty="0">
                          <a:solidFill>
                            <a:schemeClr val="dk1"/>
                          </a:solidFill>
                          <a:effectLst/>
                          <a:latin typeface="Arial" panose="020B0604020202020204" pitchFamily="34" charset="0"/>
                          <a:ea typeface="+mn-ea"/>
                          <a:cs typeface="Arial" panose="020B0604020202020204" pitchFamily="34" charset="0"/>
                        </a:rPr>
                        <a:t>28-05 herkansing stage assessment</a:t>
                      </a:r>
                    </a:p>
                  </a:txBody>
                  <a:tcPr marL="62791" marR="62791" marT="0" marB="0"/>
                </a:tc>
                <a:extLst>
                  <a:ext uri="{0D108BD9-81ED-4DB2-BD59-A6C34878D82A}">
                    <a16:rowId xmlns:a16="http://schemas.microsoft.com/office/drawing/2014/main" val="1651161508"/>
                  </a:ext>
                </a:extLst>
              </a:tr>
              <a:tr h="290045">
                <a:tc>
                  <a:txBody>
                    <a:bodyPr/>
                    <a:lstStyle/>
                    <a:p>
                      <a:pPr>
                        <a:lnSpc>
                          <a:spcPct val="115000"/>
                        </a:lnSpc>
                        <a:spcAft>
                          <a:spcPts val="0"/>
                        </a:spcAft>
                      </a:pPr>
                      <a:r>
                        <a:rPr lang="nl-NL" sz="1200" dirty="0">
                          <a:effectLst/>
                          <a:latin typeface="Arial" panose="020B0604020202020204" pitchFamily="34" charset="0"/>
                          <a:ea typeface="Calibri" panose="020F0502020204030204" pitchFamily="34" charset="0"/>
                          <a:cs typeface="Times New Roman" panose="02020603050405020304" pitchFamily="18" charset="0"/>
                        </a:rPr>
                        <a:t>4</a:t>
                      </a:r>
                    </a:p>
                  </a:txBody>
                  <a:tcPr marL="62791" marR="62791" marT="0" marB="0"/>
                </a:tc>
                <a:tc>
                  <a:txBody>
                    <a:bodyPr/>
                    <a:lstStyle/>
                    <a:p>
                      <a:pPr>
                        <a:lnSpc>
                          <a:spcPct val="115000"/>
                        </a:lnSpc>
                        <a:spcAft>
                          <a:spcPts val="0"/>
                        </a:spcAft>
                      </a:pPr>
                      <a:r>
                        <a:rPr lang="nl-NL" sz="1200" dirty="0">
                          <a:effectLst/>
                          <a:latin typeface="Arial" panose="020B0604020202020204" pitchFamily="34" charset="0"/>
                          <a:cs typeface="Arial" panose="020B0604020202020204" pitchFamily="34" charset="0"/>
                        </a:rPr>
                        <a:t>Lessen</a:t>
                      </a:r>
                    </a:p>
                  </a:txBody>
                  <a:tcPr marL="62791" marR="62791" marT="0" marB="0"/>
                </a:tc>
                <a:tc>
                  <a:txBody>
                    <a:bodyPr/>
                    <a:lstStyle/>
                    <a:p>
                      <a:pPr>
                        <a:lnSpc>
                          <a:spcPct val="115000"/>
                        </a:lnSpc>
                        <a:spcAft>
                          <a:spcPts val="0"/>
                        </a:spcAft>
                      </a:pPr>
                      <a:r>
                        <a:rPr lang="nl-NL" sz="1200" kern="1200" dirty="0">
                          <a:solidFill>
                            <a:schemeClr val="tx1"/>
                          </a:solidFill>
                          <a:effectLst/>
                          <a:latin typeface="Arial" panose="020B0604020202020204" pitchFamily="34" charset="0"/>
                          <a:ea typeface="+mn-ea"/>
                          <a:cs typeface="Arial" panose="020B0604020202020204" pitchFamily="34" charset="0"/>
                        </a:rPr>
                        <a:t>Vrijdag 04-06 herkansing IBS ‘</a:t>
                      </a:r>
                      <a:r>
                        <a:rPr lang="en-US" sz="1200" kern="1200" dirty="0" err="1">
                          <a:solidFill>
                            <a:schemeClr val="tx1"/>
                          </a:solidFill>
                          <a:effectLst/>
                          <a:latin typeface="Arial" panose="020B0604020202020204" pitchFamily="34" charset="0"/>
                          <a:ea typeface="+mn-ea"/>
                          <a:cs typeface="Arial" panose="020B0604020202020204" pitchFamily="34" charset="0"/>
                        </a:rPr>
                        <a:t>Mijn</a:t>
                      </a:r>
                      <a:r>
                        <a:rPr lang="en-US" sz="1200" kern="1200" baseline="0" dirty="0">
                          <a:solidFill>
                            <a:schemeClr val="tx1"/>
                          </a:solidFill>
                          <a:effectLst/>
                          <a:latin typeface="Arial" panose="020B0604020202020204" pitchFamily="34" charset="0"/>
                          <a:ea typeface="+mn-ea"/>
                          <a:cs typeface="Arial" panose="020B0604020202020204" pitchFamily="34" charset="0"/>
                        </a:rPr>
                        <a:t> </a:t>
                      </a:r>
                      <a:r>
                        <a:rPr lang="en-US" sz="1200" kern="1200" baseline="0" dirty="0" err="1">
                          <a:solidFill>
                            <a:schemeClr val="tx1"/>
                          </a:solidFill>
                          <a:effectLst/>
                          <a:latin typeface="Arial" panose="020B0604020202020204" pitchFamily="34" charset="0"/>
                          <a:ea typeface="+mn-ea"/>
                          <a:cs typeface="Arial" panose="020B0604020202020204" pitchFamily="34" charset="0"/>
                        </a:rPr>
                        <a:t>leefomgeving</a:t>
                      </a:r>
                      <a:r>
                        <a:rPr lang="en-US" sz="1200" kern="1200" baseline="0" dirty="0">
                          <a:solidFill>
                            <a:schemeClr val="tx1"/>
                          </a:solidFill>
                          <a:effectLst/>
                          <a:latin typeface="Arial" panose="020B0604020202020204" pitchFamily="34" charset="0"/>
                          <a:ea typeface="+mn-ea"/>
                          <a:cs typeface="Arial" panose="020B0604020202020204" pitchFamily="34" charset="0"/>
                        </a:rPr>
                        <a:t>’ </a:t>
                      </a:r>
                      <a:r>
                        <a:rPr lang="en-US" sz="1200" kern="1200" baseline="0" dirty="0">
                          <a:solidFill>
                            <a:srgbClr val="FF0000"/>
                          </a:solidFill>
                          <a:effectLst/>
                          <a:latin typeface="Arial" panose="020B0604020202020204" pitchFamily="34" charset="0"/>
                          <a:ea typeface="+mn-ea"/>
                          <a:cs typeface="Arial" panose="020B0604020202020204" pitchFamily="34" charset="0"/>
                        </a:rPr>
                        <a:t>(MT-V-SM41C)</a:t>
                      </a:r>
                      <a:endParaRPr lang="nl-NL" sz="1200" kern="1200" dirty="0">
                        <a:solidFill>
                          <a:srgbClr val="FF0000"/>
                        </a:solidFill>
                        <a:effectLst/>
                        <a:latin typeface="Arial" panose="020B0604020202020204" pitchFamily="34" charset="0"/>
                        <a:ea typeface="+mn-ea"/>
                        <a:cs typeface="Arial" panose="020B0604020202020204" pitchFamily="34" charset="0"/>
                      </a:endParaRPr>
                    </a:p>
                  </a:txBody>
                  <a:tcPr marL="62791" marR="62791" marT="0" marB="0"/>
                </a:tc>
                <a:extLst>
                  <a:ext uri="{0D108BD9-81ED-4DB2-BD59-A6C34878D82A}">
                    <a16:rowId xmlns:a16="http://schemas.microsoft.com/office/drawing/2014/main" val="2334209436"/>
                  </a:ext>
                </a:extLst>
              </a:tr>
              <a:tr h="290045">
                <a:tc>
                  <a:txBody>
                    <a:bodyPr/>
                    <a:lstStyle/>
                    <a:p>
                      <a:pPr>
                        <a:lnSpc>
                          <a:spcPct val="115000"/>
                        </a:lnSpc>
                        <a:spcAft>
                          <a:spcPts val="0"/>
                        </a:spcAft>
                      </a:pPr>
                      <a:r>
                        <a:rPr lang="nl-NL" sz="1200" dirty="0">
                          <a:effectLst/>
                          <a:latin typeface="Arial" panose="020B0604020202020204" pitchFamily="34" charset="0"/>
                          <a:ea typeface="Calibri" panose="020F0502020204030204" pitchFamily="34" charset="0"/>
                          <a:cs typeface="Times New Roman" panose="02020603050405020304" pitchFamily="18" charset="0"/>
                        </a:rPr>
                        <a:t>5</a:t>
                      </a:r>
                    </a:p>
                  </a:txBody>
                  <a:tcPr marL="62791" marR="62791" marT="0" marB="0"/>
                </a:tc>
                <a:tc>
                  <a:txBody>
                    <a:bodyPr/>
                    <a:lstStyle/>
                    <a:p>
                      <a:pPr>
                        <a:spcAft>
                          <a:spcPts val="0"/>
                        </a:spcAft>
                      </a:pPr>
                      <a:r>
                        <a:rPr lang="nl-NL" sz="1200">
                          <a:effectLst/>
                          <a:latin typeface="Arial" panose="020B0604020202020204" pitchFamily="34" charset="0"/>
                          <a:cs typeface="Arial" panose="020B0604020202020204" pitchFamily="34" charset="0"/>
                        </a:rPr>
                        <a:t>Lessen</a:t>
                      </a:r>
                    </a:p>
                  </a:txBody>
                  <a:tcPr marL="62791" marR="62791" marT="0" marB="0"/>
                </a:tc>
                <a:tc>
                  <a:txBody>
                    <a:bodyPr/>
                    <a:lstStyle/>
                    <a:p>
                      <a:pPr>
                        <a:spcAft>
                          <a:spcPts val="0"/>
                        </a:spcAft>
                      </a:pPr>
                      <a:r>
                        <a:rPr lang="nl-NL" sz="1200" kern="1200" dirty="0">
                          <a:solidFill>
                            <a:schemeClr val="dk1"/>
                          </a:solidFill>
                          <a:effectLst/>
                          <a:latin typeface="Arial" panose="020B0604020202020204" pitchFamily="34" charset="0"/>
                          <a:ea typeface="+mn-ea"/>
                          <a:cs typeface="Arial" panose="020B0604020202020204" pitchFamily="34" charset="0"/>
                        </a:rPr>
                        <a:t> </a:t>
                      </a:r>
                      <a:endParaRPr lang="nl-NL" sz="1200" kern="1200" dirty="0">
                        <a:solidFill>
                          <a:srgbClr val="FF0000"/>
                        </a:solidFill>
                        <a:effectLst/>
                        <a:latin typeface="Arial" panose="020B0604020202020204" pitchFamily="34" charset="0"/>
                        <a:ea typeface="+mn-ea"/>
                        <a:cs typeface="Arial" panose="020B0604020202020204" pitchFamily="34" charset="0"/>
                      </a:endParaRPr>
                    </a:p>
                  </a:txBody>
                  <a:tcPr marL="62791" marR="62791" marT="0" marB="0"/>
                </a:tc>
                <a:extLst>
                  <a:ext uri="{0D108BD9-81ED-4DB2-BD59-A6C34878D82A}">
                    <a16:rowId xmlns:a16="http://schemas.microsoft.com/office/drawing/2014/main" val="3290957788"/>
                  </a:ext>
                </a:extLst>
              </a:tr>
              <a:tr h="290045">
                <a:tc>
                  <a:txBody>
                    <a:bodyPr/>
                    <a:lstStyle/>
                    <a:p>
                      <a:pPr>
                        <a:lnSpc>
                          <a:spcPct val="115000"/>
                        </a:lnSpc>
                        <a:spcAft>
                          <a:spcPts val="0"/>
                        </a:spcAft>
                      </a:pPr>
                      <a:r>
                        <a:rPr lang="nl-NL" sz="1200" dirty="0">
                          <a:effectLst/>
                          <a:latin typeface="Arial" panose="020B0604020202020204" pitchFamily="34" charset="0"/>
                          <a:ea typeface="Calibri" panose="020F0502020204030204" pitchFamily="34" charset="0"/>
                          <a:cs typeface="Times New Roman" panose="02020603050405020304" pitchFamily="18" charset="0"/>
                        </a:rPr>
                        <a:t>6</a:t>
                      </a:r>
                    </a:p>
                  </a:txBody>
                  <a:tcPr marL="62791" marR="62791" marT="0" marB="0"/>
                </a:tc>
                <a:tc>
                  <a:txBody>
                    <a:bodyPr/>
                    <a:lstStyle/>
                    <a:p>
                      <a:pPr>
                        <a:lnSpc>
                          <a:spcPct val="115000"/>
                        </a:lnSpc>
                        <a:spcAft>
                          <a:spcPts val="0"/>
                        </a:spcAft>
                      </a:pPr>
                      <a:r>
                        <a:rPr lang="nl-NL" sz="1200" dirty="0">
                          <a:effectLst/>
                          <a:latin typeface="Arial" panose="020B0604020202020204" pitchFamily="34" charset="0"/>
                          <a:cs typeface="Arial" panose="020B0604020202020204" pitchFamily="34" charset="0"/>
                        </a:rPr>
                        <a:t>Lessen</a:t>
                      </a:r>
                    </a:p>
                  </a:txBody>
                  <a:tcPr marL="62791" marR="62791" marT="0" marB="0"/>
                </a:tc>
                <a:tc>
                  <a:txBody>
                    <a:bodyPr/>
                    <a:lstStyle/>
                    <a:p>
                      <a:pPr>
                        <a:spcAft>
                          <a:spcPts val="0"/>
                        </a:spcAft>
                      </a:pPr>
                      <a:endParaRPr lang="nl-NL" sz="1200" kern="1200" dirty="0">
                        <a:solidFill>
                          <a:srgbClr val="FF0000"/>
                        </a:solidFill>
                        <a:effectLst/>
                        <a:latin typeface="Arial" panose="020B0604020202020204" pitchFamily="34" charset="0"/>
                        <a:ea typeface="+mn-ea"/>
                        <a:cs typeface="Arial" panose="020B0604020202020204" pitchFamily="34" charset="0"/>
                      </a:endParaRPr>
                    </a:p>
                  </a:txBody>
                  <a:tcPr marL="62791" marR="62791" marT="0" marB="0"/>
                </a:tc>
                <a:extLst>
                  <a:ext uri="{0D108BD9-81ED-4DB2-BD59-A6C34878D82A}">
                    <a16:rowId xmlns:a16="http://schemas.microsoft.com/office/drawing/2014/main" val="1155557093"/>
                  </a:ext>
                </a:extLst>
              </a:tr>
              <a:tr h="550295">
                <a:tc>
                  <a:txBody>
                    <a:bodyPr/>
                    <a:lstStyle/>
                    <a:p>
                      <a:pPr>
                        <a:lnSpc>
                          <a:spcPct val="115000"/>
                        </a:lnSpc>
                        <a:spcAft>
                          <a:spcPts val="0"/>
                        </a:spcAft>
                      </a:pPr>
                      <a:r>
                        <a:rPr lang="nl-NL" sz="1200" dirty="0">
                          <a:effectLst/>
                          <a:latin typeface="Arial" panose="020B0604020202020204" pitchFamily="34" charset="0"/>
                          <a:ea typeface="Calibri" panose="020F0502020204030204" pitchFamily="34" charset="0"/>
                          <a:cs typeface="Times New Roman" panose="02020603050405020304" pitchFamily="18" charset="0"/>
                        </a:rPr>
                        <a:t>7</a:t>
                      </a:r>
                    </a:p>
                  </a:txBody>
                  <a:tcPr marL="62791" marR="62791" marT="0" marB="0"/>
                </a:tc>
                <a:tc>
                  <a:txBody>
                    <a:bodyPr/>
                    <a:lstStyle/>
                    <a:p>
                      <a:pPr>
                        <a:lnSpc>
                          <a:spcPct val="115000"/>
                        </a:lnSpc>
                        <a:spcAft>
                          <a:spcPts val="0"/>
                        </a:spcAft>
                      </a:pPr>
                      <a:r>
                        <a:rPr lang="nl-NL" sz="1200" dirty="0">
                          <a:effectLst/>
                          <a:latin typeface="Arial" panose="020B0604020202020204" pitchFamily="34" charset="0"/>
                          <a:cs typeface="Arial" panose="020B0604020202020204" pitchFamily="34" charset="0"/>
                        </a:rPr>
                        <a:t>Lessen</a:t>
                      </a:r>
                    </a:p>
                    <a:p>
                      <a:pPr>
                        <a:spcAft>
                          <a:spcPts val="0"/>
                        </a:spcAft>
                      </a:pPr>
                      <a:r>
                        <a:rPr lang="nl-NL" sz="1200" dirty="0">
                          <a:effectLst/>
                          <a:latin typeface="Arial" panose="020B0604020202020204" pitchFamily="34" charset="0"/>
                          <a:cs typeface="Arial" panose="020B0604020202020204" pitchFamily="34" charset="0"/>
                        </a:rPr>
                        <a:t> </a:t>
                      </a:r>
                      <a:endParaRPr lang="nl-NL" sz="1200" dirty="0">
                        <a:effectLst/>
                        <a:latin typeface="Arial" panose="020B0604020202020204" pitchFamily="34" charset="0"/>
                        <a:ea typeface="Calibri" panose="020F0502020204030204" pitchFamily="34" charset="0"/>
                        <a:cs typeface="Arial" panose="020B0604020202020204" pitchFamily="34" charset="0"/>
                      </a:endParaRPr>
                    </a:p>
                  </a:txBody>
                  <a:tcPr marL="62791" marR="62791" marT="0" marB="0"/>
                </a:tc>
                <a:tc>
                  <a:txBody>
                    <a:bodyPr/>
                    <a:lstStyle/>
                    <a:p>
                      <a:pPr>
                        <a:spcAft>
                          <a:spcPts val="0"/>
                        </a:spcAft>
                      </a:pPr>
                      <a:r>
                        <a:rPr lang="nl-NL" sz="1200" kern="1200" dirty="0">
                          <a:solidFill>
                            <a:schemeClr val="dk1"/>
                          </a:solidFill>
                          <a:effectLst/>
                          <a:latin typeface="Arial" panose="020B0604020202020204" pitchFamily="34" charset="0"/>
                          <a:ea typeface="+mn-ea"/>
                          <a:cs typeface="Arial" panose="020B0604020202020204" pitchFamily="34" charset="0"/>
                        </a:rPr>
                        <a:t>Dinsdag 22-06 Presentaties ontwerpen (</a:t>
                      </a:r>
                      <a:r>
                        <a:rPr lang="nl-NL" sz="1200" i="1" kern="1200" dirty="0">
                          <a:solidFill>
                            <a:schemeClr val="dk1"/>
                          </a:solidFill>
                          <a:effectLst/>
                          <a:latin typeface="Arial" panose="020B0604020202020204" pitchFamily="34" charset="0"/>
                          <a:ea typeface="+mn-ea"/>
                          <a:cs typeface="Arial" panose="020B0604020202020204" pitchFamily="34" charset="0"/>
                        </a:rPr>
                        <a:t>onder voorbehoud</a:t>
                      </a:r>
                      <a:r>
                        <a:rPr lang="nl-NL" sz="1200" kern="1200" dirty="0">
                          <a:solidFill>
                            <a:schemeClr val="dk1"/>
                          </a:solidFill>
                          <a:effectLst/>
                          <a:latin typeface="Arial" panose="020B0604020202020204" pitchFamily="34" charset="0"/>
                          <a:ea typeface="+mn-ea"/>
                          <a:cs typeface="Arial" panose="020B0604020202020204" pitchFamily="34" charset="0"/>
                        </a:rPr>
                        <a:t>) </a:t>
                      </a:r>
                    </a:p>
                    <a:p>
                      <a:pPr marL="0" marR="0" lvl="0" indent="0" algn="l" defTabSz="914377" rtl="0" eaLnBrk="1" fontAlgn="auto" latinLnBrk="0" hangingPunct="1">
                        <a:lnSpc>
                          <a:spcPct val="100000"/>
                        </a:lnSpc>
                        <a:spcBef>
                          <a:spcPts val="0"/>
                        </a:spcBef>
                        <a:spcAft>
                          <a:spcPts val="0"/>
                        </a:spcAft>
                        <a:buClrTx/>
                        <a:buSzTx/>
                        <a:buFontTx/>
                        <a:buNone/>
                        <a:tabLst/>
                        <a:defRPr/>
                      </a:pPr>
                      <a:r>
                        <a:rPr lang="nl-NL" sz="1200" kern="1200" dirty="0">
                          <a:solidFill>
                            <a:schemeClr val="dk1"/>
                          </a:solidFill>
                          <a:effectLst/>
                          <a:latin typeface="Arial" panose="020B0604020202020204" pitchFamily="34" charset="0"/>
                          <a:ea typeface="+mn-ea"/>
                          <a:cs typeface="Arial" panose="020B0604020202020204" pitchFamily="34" charset="0"/>
                        </a:rPr>
                        <a:t>Werkproces examens volgens individuele planning </a:t>
                      </a:r>
                    </a:p>
                  </a:txBody>
                  <a:tcPr marL="62791" marR="62791" marT="0" marB="0"/>
                </a:tc>
                <a:extLst>
                  <a:ext uri="{0D108BD9-81ED-4DB2-BD59-A6C34878D82A}">
                    <a16:rowId xmlns:a16="http://schemas.microsoft.com/office/drawing/2014/main" val="2312800843"/>
                  </a:ext>
                </a:extLst>
              </a:tr>
              <a:tr h="652874">
                <a:tc>
                  <a:txBody>
                    <a:bodyPr/>
                    <a:lstStyle/>
                    <a:p>
                      <a:pPr>
                        <a:lnSpc>
                          <a:spcPct val="115000"/>
                        </a:lnSpc>
                        <a:spcAft>
                          <a:spcPts val="0"/>
                        </a:spcAft>
                      </a:pPr>
                      <a:r>
                        <a:rPr lang="nl-NL" sz="1200" dirty="0">
                          <a:effectLst/>
                          <a:latin typeface="Arial" panose="020B0604020202020204" pitchFamily="34" charset="0"/>
                          <a:ea typeface="Calibri" panose="020F0502020204030204" pitchFamily="34" charset="0"/>
                          <a:cs typeface="Times New Roman" panose="02020603050405020304" pitchFamily="18" charset="0"/>
                        </a:rPr>
                        <a:t>8</a:t>
                      </a:r>
                    </a:p>
                  </a:txBody>
                  <a:tcPr marL="62791" marR="62791" marT="0" marB="0"/>
                </a:tc>
                <a:tc>
                  <a:txBody>
                    <a:bodyPr/>
                    <a:lstStyle/>
                    <a:p>
                      <a:pPr>
                        <a:lnSpc>
                          <a:spcPct val="115000"/>
                        </a:lnSpc>
                        <a:spcAft>
                          <a:spcPts val="0"/>
                        </a:spcAft>
                      </a:pPr>
                      <a:r>
                        <a:rPr lang="nl-NL" sz="1200" dirty="0">
                          <a:effectLst/>
                          <a:latin typeface="Arial" panose="020B0604020202020204" pitchFamily="34" charset="0"/>
                          <a:cs typeface="Arial" panose="020B0604020202020204" pitchFamily="34" charset="0"/>
                        </a:rPr>
                        <a:t>Lessen </a:t>
                      </a:r>
                    </a:p>
                    <a:p>
                      <a:pPr>
                        <a:spcAft>
                          <a:spcPts val="0"/>
                        </a:spcAft>
                      </a:pPr>
                      <a:r>
                        <a:rPr lang="nl-NL" sz="1200" dirty="0">
                          <a:effectLst/>
                          <a:latin typeface="Arial" panose="020B0604020202020204" pitchFamily="34" charset="0"/>
                          <a:cs typeface="Arial" panose="020B0604020202020204" pitchFamily="34" charset="0"/>
                        </a:rPr>
                        <a:t> </a:t>
                      </a:r>
                      <a:endParaRPr lang="nl-NL" sz="1200" dirty="0">
                        <a:effectLst/>
                        <a:latin typeface="Arial" panose="020B0604020202020204" pitchFamily="34" charset="0"/>
                        <a:ea typeface="Calibri" panose="020F0502020204030204" pitchFamily="34" charset="0"/>
                        <a:cs typeface="Arial" panose="020B0604020202020204" pitchFamily="34" charset="0"/>
                      </a:endParaRPr>
                    </a:p>
                  </a:txBody>
                  <a:tcPr marL="62791" marR="62791" marT="0" marB="0"/>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effectLst/>
                          <a:latin typeface="Arial" panose="020B0604020202020204" pitchFamily="34" charset="0"/>
                          <a:ea typeface="+mn-ea"/>
                          <a:cs typeface="Arial" panose="020B0604020202020204" pitchFamily="34" charset="0"/>
                        </a:rPr>
                        <a:t>Herkansing werkproces examen</a:t>
                      </a:r>
                    </a:p>
                    <a:p>
                      <a:pPr marL="0" marR="0" lvl="0" indent="0" algn="l" defTabSz="914377" rtl="0" eaLnBrk="1" fontAlgn="auto" latinLnBrk="0" hangingPunct="1">
                        <a:lnSpc>
                          <a:spcPct val="100000"/>
                        </a:lnSpc>
                        <a:spcBef>
                          <a:spcPts val="0"/>
                        </a:spcBef>
                        <a:spcAft>
                          <a:spcPts val="0"/>
                        </a:spcAft>
                        <a:buClrTx/>
                        <a:buSzTx/>
                        <a:buFontTx/>
                        <a:buNone/>
                        <a:tabLst/>
                        <a:defRPr/>
                      </a:pPr>
                      <a:r>
                        <a:rPr lang="nl-NL" sz="1200" kern="1200" dirty="0">
                          <a:solidFill>
                            <a:schemeClr val="dk1"/>
                          </a:solidFill>
                          <a:effectLst/>
                          <a:latin typeface="Arial" panose="020B0604020202020204" pitchFamily="34" charset="0"/>
                          <a:ea typeface="+mn-ea"/>
                          <a:cs typeface="Arial" panose="020B0604020202020204" pitchFamily="34" charset="0"/>
                        </a:rPr>
                        <a:t>Donderdag 01-07 portfolio deadline </a:t>
                      </a:r>
                    </a:p>
                    <a:p>
                      <a:pPr marL="0" marR="0" lvl="0" indent="0" algn="l" defTabSz="914377" rtl="0" eaLnBrk="1" fontAlgn="auto" latinLnBrk="0" hangingPunct="1">
                        <a:lnSpc>
                          <a:spcPct val="100000"/>
                        </a:lnSpc>
                        <a:spcBef>
                          <a:spcPts val="0"/>
                        </a:spcBef>
                        <a:spcAft>
                          <a:spcPts val="0"/>
                        </a:spcAft>
                        <a:buClrTx/>
                        <a:buSzTx/>
                        <a:buFontTx/>
                        <a:buNone/>
                        <a:tabLst/>
                        <a:defRPr/>
                      </a:pPr>
                      <a:r>
                        <a:rPr lang="nl-NL" sz="1200" kern="1200" dirty="0">
                          <a:solidFill>
                            <a:schemeClr val="dk1"/>
                          </a:solidFill>
                          <a:effectLst/>
                          <a:latin typeface="Arial" panose="020B0604020202020204" pitchFamily="34" charset="0"/>
                          <a:ea typeface="+mn-ea"/>
                          <a:cs typeface="Arial" panose="020B0604020202020204" pitchFamily="34" charset="0"/>
                        </a:rPr>
                        <a:t>Vrijdag 02-07 IBS Verantwoordingsdocument deadline</a:t>
                      </a:r>
                    </a:p>
                  </a:txBody>
                  <a:tcPr marL="62791" marR="62791" marT="0" marB="0"/>
                </a:tc>
                <a:extLst>
                  <a:ext uri="{0D108BD9-81ED-4DB2-BD59-A6C34878D82A}">
                    <a16:rowId xmlns:a16="http://schemas.microsoft.com/office/drawing/2014/main" val="1492323203"/>
                  </a:ext>
                </a:extLst>
              </a:tr>
              <a:tr h="470745">
                <a:tc>
                  <a:txBody>
                    <a:bodyPr/>
                    <a:lstStyle/>
                    <a:p>
                      <a:pPr>
                        <a:lnSpc>
                          <a:spcPct val="115000"/>
                        </a:lnSpc>
                        <a:spcAft>
                          <a:spcPts val="0"/>
                        </a:spcAft>
                      </a:pPr>
                      <a:r>
                        <a:rPr lang="nl-NL" sz="1200" dirty="0">
                          <a:effectLst/>
                          <a:latin typeface="Arial" panose="020B0604020202020204" pitchFamily="34" charset="0"/>
                          <a:ea typeface="Calibri" panose="020F0502020204030204" pitchFamily="34" charset="0"/>
                          <a:cs typeface="Times New Roman" panose="02020603050405020304" pitchFamily="18" charset="0"/>
                        </a:rPr>
                        <a:t>9</a:t>
                      </a:r>
                    </a:p>
                  </a:txBody>
                  <a:tcPr marL="62791" marR="62791" marT="0" marB="0"/>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nl-NL" sz="1200" dirty="0">
                          <a:effectLst/>
                          <a:latin typeface="Arial" panose="020B0604020202020204" pitchFamily="34" charset="0"/>
                          <a:cs typeface="Arial" panose="020B0604020202020204" pitchFamily="34" charset="0"/>
                        </a:rPr>
                        <a:t>Toetsen – geen lessen </a:t>
                      </a:r>
                    </a:p>
                    <a:p>
                      <a:pPr>
                        <a:spcAft>
                          <a:spcPts val="0"/>
                        </a:spcAft>
                      </a:pPr>
                      <a:endParaRPr lang="nl-NL" sz="1200" dirty="0">
                        <a:effectLst/>
                        <a:latin typeface="Arial" panose="020B0604020202020204" pitchFamily="34" charset="0"/>
                        <a:cs typeface="Arial" panose="020B0604020202020204" pitchFamily="34" charset="0"/>
                      </a:endParaRPr>
                    </a:p>
                  </a:txBody>
                  <a:tcPr marL="62791" marR="62791" marT="0" marB="0"/>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nl-NL" sz="1200" kern="1200" dirty="0">
                          <a:solidFill>
                            <a:schemeClr val="dk1"/>
                          </a:solidFill>
                          <a:effectLst/>
                          <a:latin typeface="Arial" panose="020B0604020202020204" pitchFamily="34" charset="0"/>
                          <a:ea typeface="+mn-ea"/>
                          <a:cs typeface="Arial" panose="020B0604020202020204" pitchFamily="34" charset="0"/>
                        </a:rPr>
                        <a:t>Dinsdag 06-07 Kennistoets p4</a:t>
                      </a:r>
                    </a:p>
                    <a:p>
                      <a:pPr marL="0" marR="0" lvl="0" indent="0" algn="l" defTabSz="914377" rtl="0" eaLnBrk="1" fontAlgn="auto" latinLnBrk="0" hangingPunct="1">
                        <a:lnSpc>
                          <a:spcPct val="100000"/>
                        </a:lnSpc>
                        <a:spcBef>
                          <a:spcPts val="0"/>
                        </a:spcBef>
                        <a:spcAft>
                          <a:spcPts val="0"/>
                        </a:spcAft>
                        <a:buClrTx/>
                        <a:buSzTx/>
                        <a:buFontTx/>
                        <a:buNone/>
                        <a:tabLst/>
                        <a:defRPr/>
                      </a:pPr>
                      <a:r>
                        <a:rPr lang="nl-NL" sz="1200" kern="1200" dirty="0">
                          <a:solidFill>
                            <a:schemeClr val="dk1"/>
                          </a:solidFill>
                          <a:effectLst/>
                          <a:latin typeface="Arial" panose="020B0604020202020204" pitchFamily="34" charset="0"/>
                          <a:ea typeface="+mn-ea"/>
                          <a:cs typeface="Arial" panose="020B0604020202020204" pitchFamily="34" charset="0"/>
                        </a:rPr>
                        <a:t>Donderdag 08-07 Herkansing portfolio deadline p4</a:t>
                      </a:r>
                    </a:p>
                  </a:txBody>
                  <a:tcPr marL="62791" marR="62791" marT="0" marB="0"/>
                </a:tc>
                <a:extLst>
                  <a:ext uri="{0D108BD9-81ED-4DB2-BD59-A6C34878D82A}">
                    <a16:rowId xmlns:a16="http://schemas.microsoft.com/office/drawing/2014/main" val="2469585719"/>
                  </a:ext>
                </a:extLst>
              </a:tr>
              <a:tr h="628314">
                <a:tc>
                  <a:txBody>
                    <a:bodyPr/>
                    <a:lstStyle/>
                    <a:p>
                      <a:pPr marL="0" algn="l" defTabSz="914377" rtl="0" eaLnBrk="1" latinLnBrk="0" hangingPunct="1">
                        <a:lnSpc>
                          <a:spcPct val="115000"/>
                        </a:lnSpc>
                        <a:spcAft>
                          <a:spcPts val="0"/>
                        </a:spcAft>
                      </a:pPr>
                      <a:r>
                        <a:rPr lang="nl-NL" sz="1200" b="1" kern="1200" dirty="0">
                          <a:solidFill>
                            <a:schemeClr val="lt1"/>
                          </a:solidFill>
                          <a:effectLst/>
                          <a:latin typeface="Arial" panose="020B0604020202020204" pitchFamily="34" charset="0"/>
                          <a:ea typeface="Calibri" panose="020F0502020204030204" pitchFamily="34" charset="0"/>
                          <a:cs typeface="Times New Roman" panose="02020603050405020304" pitchFamily="18" charset="0"/>
                        </a:rPr>
                        <a:t>10</a:t>
                      </a:r>
                    </a:p>
                  </a:txBody>
                  <a:tcPr marL="62791" marR="62791" marT="0" marB="0"/>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nl-NL" sz="1200" dirty="0">
                          <a:effectLst/>
                          <a:latin typeface="Arial" panose="020B0604020202020204" pitchFamily="34" charset="0"/>
                          <a:cs typeface="Arial" panose="020B0604020202020204" pitchFamily="34" charset="0"/>
                        </a:rPr>
                        <a:t>Geen les i.v.m. afronding schooljaar </a:t>
                      </a:r>
                      <a:endParaRPr lang="nl-NL" sz="1200" dirty="0">
                        <a:effectLst/>
                        <a:latin typeface="Arial" panose="020B0604020202020204" pitchFamily="34" charset="0"/>
                        <a:ea typeface="Calibri" panose="020F0502020204030204" pitchFamily="34" charset="0"/>
                        <a:cs typeface="Arial" panose="020B0604020202020204" pitchFamily="34" charset="0"/>
                      </a:endParaRPr>
                    </a:p>
                    <a:p>
                      <a:pPr>
                        <a:spcAft>
                          <a:spcPts val="0"/>
                        </a:spcAft>
                      </a:pPr>
                      <a:endParaRPr lang="nl-NL" sz="1200" dirty="0">
                        <a:effectLst/>
                        <a:latin typeface="Arial" panose="020B0604020202020204" pitchFamily="34" charset="0"/>
                        <a:ea typeface="Calibri" panose="020F0502020204030204" pitchFamily="34" charset="0"/>
                        <a:cs typeface="Arial" panose="020B0604020202020204" pitchFamily="34" charset="0"/>
                      </a:endParaRPr>
                    </a:p>
                  </a:txBody>
                  <a:tcPr marL="62791" marR="62791" marT="0" marB="0"/>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nl-NL" sz="1200" kern="1200" dirty="0">
                          <a:solidFill>
                            <a:schemeClr val="dk1"/>
                          </a:solidFill>
                          <a:effectLst/>
                          <a:latin typeface="Arial" panose="020B0604020202020204" pitchFamily="34" charset="0"/>
                          <a:ea typeface="+mn-ea"/>
                          <a:cs typeface="Arial" panose="020B0604020202020204" pitchFamily="34" charset="0"/>
                        </a:rPr>
                        <a:t>Maandag 12-07 Herkansing IBS toets p4</a:t>
                      </a:r>
                    </a:p>
                    <a:p>
                      <a:pPr marL="0" marR="0" lvl="0" indent="0" algn="l" defTabSz="914377" rtl="0" eaLnBrk="1" fontAlgn="auto" latinLnBrk="0" hangingPunct="1">
                        <a:lnSpc>
                          <a:spcPct val="100000"/>
                        </a:lnSpc>
                        <a:spcBef>
                          <a:spcPts val="0"/>
                        </a:spcBef>
                        <a:spcAft>
                          <a:spcPts val="0"/>
                        </a:spcAft>
                        <a:buClrTx/>
                        <a:buSzTx/>
                        <a:buFontTx/>
                        <a:buNone/>
                        <a:tabLst/>
                        <a:defRPr/>
                      </a:pPr>
                      <a:r>
                        <a:rPr lang="nl-NL" sz="1200" kern="1200" dirty="0">
                          <a:solidFill>
                            <a:schemeClr val="dk1"/>
                          </a:solidFill>
                          <a:effectLst/>
                          <a:latin typeface="Arial" panose="020B0604020202020204" pitchFamily="34" charset="0"/>
                          <a:ea typeface="+mn-ea"/>
                          <a:cs typeface="Arial" panose="020B0604020202020204" pitchFamily="34" charset="0"/>
                        </a:rPr>
                        <a:t>Woensdag 14-07 Laatste herkansingen</a:t>
                      </a:r>
                    </a:p>
                  </a:txBody>
                  <a:tcPr marL="62791" marR="62791" marT="0" marB="0"/>
                </a:tc>
                <a:extLst>
                  <a:ext uri="{0D108BD9-81ED-4DB2-BD59-A6C34878D82A}">
                    <a16:rowId xmlns:a16="http://schemas.microsoft.com/office/drawing/2014/main" val="1407096240"/>
                  </a:ext>
                </a:extLst>
              </a:tr>
            </a:tbl>
          </a:graphicData>
        </a:graphic>
      </p:graphicFrame>
    </p:spTree>
    <p:extLst>
      <p:ext uri="{BB962C8B-B14F-4D97-AF65-F5344CB8AC3E}">
        <p14:creationId xmlns:p14="http://schemas.microsoft.com/office/powerpoint/2010/main" val="18275463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14465" y="0"/>
            <a:ext cx="928688" cy="6858000"/>
          </a:xfrm>
          <a:prstGeom prst="rect">
            <a:avLst/>
          </a:prstGeom>
          <a:solidFill>
            <a:srgbClr val="CCFF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a:ea typeface="+mn-ea"/>
              <a:cs typeface="+mn-cs"/>
            </a:endParaRPr>
          </a:p>
        </p:txBody>
      </p:sp>
      <p:sp>
        <p:nvSpPr>
          <p:cNvPr id="14339" name="Rectangle 3"/>
          <p:cNvSpPr>
            <a:spLocks noChangeArrowheads="1"/>
          </p:cNvSpPr>
          <p:nvPr/>
        </p:nvSpPr>
        <p:spPr bwMode="auto">
          <a:xfrm>
            <a:off x="1739364" y="897331"/>
            <a:ext cx="3954697" cy="938719"/>
          </a:xfrm>
          <a:prstGeom prst="rect">
            <a:avLst/>
          </a:prstGeom>
          <a:noFill/>
          <a:ln w="9525">
            <a:solidFill>
              <a:schemeClr val="tx1"/>
            </a:solidFill>
            <a:miter lim="800000"/>
            <a:headEnd/>
            <a:tailEnd/>
          </a:ln>
        </p:spPr>
        <p:txBody>
          <a:bodyPr wrap="squar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1100" b="1" i="0" u="none" strike="noStrike" kern="1200" cap="none" spc="0" normalizeH="0" baseline="0" noProof="0">
                <a:ln>
                  <a:noFill/>
                </a:ln>
                <a:solidFill>
                  <a:srgbClr val="0070C0"/>
                </a:solidFill>
                <a:effectLst/>
                <a:uLnTx/>
                <a:uFillTx/>
                <a:latin typeface="Arial" charset="0"/>
                <a:ea typeface="Calibri" pitchFamily="34" charset="0"/>
                <a:cs typeface="Arial" charset="0"/>
              </a:rPr>
              <a:t>Leerdoelen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1100" b="0" i="0" u="none" strike="noStrike" kern="1200" cap="none" spc="0" normalizeH="0" baseline="0" noProof="0">
                <a:ln>
                  <a:noFill/>
                </a:ln>
                <a:solidFill>
                  <a:prstClr val="black"/>
                </a:solidFill>
                <a:effectLst/>
                <a:uLnTx/>
                <a:uFillTx/>
                <a:latin typeface="Calibri"/>
                <a:ea typeface="Calibri" pitchFamily="34" charset="0"/>
                <a:cs typeface="Arial" charset="0"/>
              </a:rPr>
              <a:t>Na het maken van dit leerarrangement kun je:</a:t>
            </a:r>
          </a:p>
          <a:p>
            <a:pPr marL="171450" marR="0" lvl="0" indent="-171450" algn="l" defTabSz="914400" rtl="0" eaLnBrk="1" fontAlgn="base" latinLnBrk="0" hangingPunct="1">
              <a:lnSpc>
                <a:spcPct val="100000"/>
              </a:lnSpc>
              <a:spcBef>
                <a:spcPct val="0"/>
              </a:spcBef>
              <a:spcAft>
                <a:spcPct val="0"/>
              </a:spcAft>
              <a:buClrTx/>
              <a:buSzTx/>
              <a:buFont typeface="Arial" pitchFamily="34" charset="0"/>
              <a:buChar char="•"/>
              <a:tabLst/>
              <a:defRPr/>
            </a:pPr>
            <a:r>
              <a:rPr kumimoji="0" lang="nl-NL" sz="1100" b="0" i="0" u="none" strike="noStrike" kern="1200" cap="none" spc="0" normalizeH="0" baseline="0" noProof="0">
                <a:ln>
                  <a:noFill/>
                </a:ln>
                <a:solidFill>
                  <a:prstClr val="black"/>
                </a:solidFill>
                <a:effectLst/>
                <a:uLnTx/>
                <a:uFillTx/>
                <a:latin typeface="Calibri"/>
                <a:ea typeface="Calibri" pitchFamily="34" charset="0"/>
                <a:cs typeface="Arial" charset="0"/>
              </a:rPr>
              <a:t>Wensen van de opdrachtgever in kaart brengen </a:t>
            </a:r>
          </a:p>
          <a:p>
            <a:pPr marL="171450" marR="0" lvl="0" indent="-171450" algn="l" defTabSz="914400" rtl="0" eaLnBrk="1" fontAlgn="base" latinLnBrk="0" hangingPunct="1">
              <a:lnSpc>
                <a:spcPct val="100000"/>
              </a:lnSpc>
              <a:spcBef>
                <a:spcPct val="0"/>
              </a:spcBef>
              <a:spcAft>
                <a:spcPct val="0"/>
              </a:spcAft>
              <a:buClrTx/>
              <a:buSzTx/>
              <a:buFont typeface="Arial" pitchFamily="34" charset="0"/>
              <a:buChar char="•"/>
              <a:tabLst/>
              <a:defRPr/>
            </a:pPr>
            <a:r>
              <a:rPr kumimoji="0" lang="nl-NL" sz="1100" b="0" i="0" u="none" strike="noStrike" kern="1200" cap="none" spc="0" normalizeH="0" baseline="0" noProof="0">
                <a:ln>
                  <a:noFill/>
                </a:ln>
                <a:solidFill>
                  <a:prstClr val="black"/>
                </a:solidFill>
                <a:effectLst/>
                <a:uLnTx/>
                <a:uFillTx/>
                <a:latin typeface="Calibri"/>
                <a:ea typeface="Calibri" pitchFamily="34" charset="0"/>
                <a:cs typeface="Arial" charset="0"/>
              </a:rPr>
              <a:t>Een inventarisatie maken van het plangebied</a:t>
            </a:r>
          </a:p>
          <a:p>
            <a:pPr marL="171450" marR="0" lvl="0" indent="-171450" algn="l" defTabSz="914400" rtl="0" eaLnBrk="1" fontAlgn="base" latinLnBrk="0" hangingPunct="1">
              <a:lnSpc>
                <a:spcPct val="100000"/>
              </a:lnSpc>
              <a:spcBef>
                <a:spcPct val="0"/>
              </a:spcBef>
              <a:spcAft>
                <a:spcPct val="0"/>
              </a:spcAft>
              <a:buClrTx/>
              <a:buSzTx/>
              <a:buFont typeface="Arial" pitchFamily="34" charset="0"/>
              <a:buChar char="•"/>
              <a:tabLst/>
              <a:defRPr/>
            </a:pPr>
            <a:r>
              <a:rPr kumimoji="0" lang="nl-NL" sz="1100" b="0" i="0" u="none" strike="noStrike" kern="1200" cap="none" spc="0" normalizeH="0" baseline="0" noProof="0">
                <a:ln>
                  <a:noFill/>
                </a:ln>
                <a:solidFill>
                  <a:prstClr val="black"/>
                </a:solidFill>
                <a:effectLst/>
                <a:uLnTx/>
                <a:uFillTx/>
                <a:latin typeface="Calibri"/>
                <a:ea typeface="Calibri" pitchFamily="34" charset="0"/>
                <a:cs typeface="Arial" charset="0"/>
              </a:rPr>
              <a:t>Beschikbare bronnen raadplegen en informatie verwerken</a:t>
            </a:r>
          </a:p>
        </p:txBody>
      </p:sp>
      <p:sp>
        <p:nvSpPr>
          <p:cNvPr id="14340" name="Rectangle 4"/>
          <p:cNvSpPr>
            <a:spLocks noChangeArrowheads="1"/>
          </p:cNvSpPr>
          <p:nvPr/>
        </p:nvSpPr>
        <p:spPr bwMode="auto">
          <a:xfrm>
            <a:off x="1739364" y="1932551"/>
            <a:ext cx="3949718" cy="2631490"/>
          </a:xfrm>
          <a:prstGeom prst="rect">
            <a:avLst/>
          </a:prstGeom>
          <a:noFill/>
          <a:ln w="9525">
            <a:solidFill>
              <a:schemeClr val="tx1"/>
            </a:solidFill>
            <a:miter lim="800000"/>
            <a:headEnd/>
            <a:tailEnd/>
          </a:ln>
        </p:spPr>
        <p:txBody>
          <a:bodyPr wrap="square"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NL" sz="1100" b="1" i="0" u="none" strike="noStrike" kern="1200" cap="none" spc="0" normalizeH="0" baseline="0" noProof="0">
                <a:ln>
                  <a:noFill/>
                </a:ln>
                <a:solidFill>
                  <a:srgbClr val="0070C0"/>
                </a:solidFill>
                <a:effectLst/>
                <a:uLnTx/>
                <a:uFillTx/>
                <a:latin typeface="Arial" charset="0"/>
                <a:ea typeface="Calibri" pitchFamily="34" charset="0"/>
                <a:cs typeface="Arial" charset="0"/>
              </a:rPr>
              <a:t>Leerproduct	</a:t>
            </a:r>
            <a:r>
              <a:rPr kumimoji="0" lang="nl-NL" sz="1100" b="1" i="0" u="none" strike="noStrike" kern="1200" cap="none" spc="0" normalizeH="0" baseline="0" noProof="0">
                <a:ln>
                  <a:noFill/>
                </a:ln>
                <a:solidFill>
                  <a:prstClr val="black"/>
                </a:solidFill>
                <a:effectLst/>
                <a:uLnTx/>
                <a:uFillTx/>
                <a:latin typeface="Arial" charset="0"/>
                <a:ea typeface="Calibri" pitchFamily="34" charset="0"/>
                <a:cs typeface="Arial"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nl-NL" sz="1100" b="0" i="0" u="none" strike="noStrike" kern="1200" cap="none" spc="0" normalizeH="0" baseline="0" noProof="0">
                <a:ln>
                  <a:noFill/>
                </a:ln>
                <a:solidFill>
                  <a:prstClr val="black"/>
                </a:solidFill>
                <a:effectLst/>
                <a:uLnTx/>
                <a:uFillTx/>
                <a:latin typeface="Calibri"/>
                <a:ea typeface="Calibri" pitchFamily="34" charset="0"/>
                <a:cs typeface="Arial" charset="0"/>
              </a:rPr>
              <a:t>Een verslag met daarin: </a:t>
            </a:r>
          </a:p>
          <a:p>
            <a:pPr marL="171450" marR="0" lvl="0" indent="-171450" algn="l" defTabSz="914400" rtl="0" eaLnBrk="0" fontAlgn="base" latinLnBrk="0" hangingPunct="0">
              <a:lnSpc>
                <a:spcPct val="100000"/>
              </a:lnSpc>
              <a:spcBef>
                <a:spcPct val="0"/>
              </a:spcBef>
              <a:spcAft>
                <a:spcPct val="0"/>
              </a:spcAft>
              <a:buClrTx/>
              <a:buSzTx/>
              <a:buFontTx/>
              <a:buChar char="-"/>
              <a:tabLst/>
              <a:defRPr/>
            </a:pPr>
            <a:r>
              <a:rPr kumimoji="0" lang="nl-NL" sz="1100" b="0" i="0" u="none" strike="noStrike" kern="1200" cap="none" spc="0" normalizeH="0" baseline="0" noProof="0">
                <a:ln>
                  <a:noFill/>
                </a:ln>
                <a:solidFill>
                  <a:prstClr val="black"/>
                </a:solidFill>
                <a:effectLst/>
                <a:uLnTx/>
                <a:uFillTx/>
                <a:latin typeface="Calibri"/>
                <a:ea typeface="Calibri" pitchFamily="34" charset="0"/>
                <a:cs typeface="Arial" charset="0"/>
              </a:rPr>
              <a:t>Wensen van de opdrachtgever</a:t>
            </a:r>
          </a:p>
          <a:p>
            <a:pPr marL="171450" marR="0" lvl="0" indent="-171450" algn="l" defTabSz="914400" rtl="0" eaLnBrk="0" fontAlgn="base" latinLnBrk="0" hangingPunct="0">
              <a:lnSpc>
                <a:spcPct val="100000"/>
              </a:lnSpc>
              <a:spcBef>
                <a:spcPct val="0"/>
              </a:spcBef>
              <a:spcAft>
                <a:spcPct val="0"/>
              </a:spcAft>
              <a:buClrTx/>
              <a:buSzTx/>
              <a:buFontTx/>
              <a:buChar char="-"/>
              <a:tabLst/>
              <a:defRPr/>
            </a:pPr>
            <a:r>
              <a:rPr kumimoji="0" lang="nl-NL" sz="1100" b="0" i="0" u="none" strike="noStrike" kern="1200" cap="none" spc="0" normalizeH="0" baseline="0" noProof="0">
                <a:ln>
                  <a:noFill/>
                </a:ln>
                <a:solidFill>
                  <a:prstClr val="black"/>
                </a:solidFill>
                <a:effectLst/>
                <a:uLnTx/>
                <a:uFillTx/>
                <a:latin typeface="Calibri"/>
                <a:ea typeface="Calibri" pitchFamily="34" charset="0"/>
                <a:cs typeface="Arial" charset="0"/>
              </a:rPr>
              <a:t>Zelfgemaakte kaart van het plangebied </a:t>
            </a:r>
          </a:p>
          <a:p>
            <a:pPr marL="171450" marR="0" lvl="0" indent="-171450" algn="l" defTabSz="914400" rtl="0" eaLnBrk="0" fontAlgn="base" latinLnBrk="0" hangingPunct="0">
              <a:lnSpc>
                <a:spcPct val="100000"/>
              </a:lnSpc>
              <a:spcBef>
                <a:spcPct val="0"/>
              </a:spcBef>
              <a:spcAft>
                <a:spcPct val="0"/>
              </a:spcAft>
              <a:buClrTx/>
              <a:buSzTx/>
              <a:buFontTx/>
              <a:buChar char="-"/>
              <a:tabLst/>
              <a:defRPr/>
            </a:pPr>
            <a:r>
              <a:rPr kumimoji="0" lang="nl-NL" sz="1100" b="0" i="0" u="none" strike="noStrike" kern="1200" cap="none" spc="0" normalizeH="0" baseline="0" noProof="0">
                <a:ln>
                  <a:noFill/>
                </a:ln>
                <a:solidFill>
                  <a:prstClr val="black"/>
                </a:solidFill>
                <a:effectLst/>
                <a:uLnTx/>
                <a:uFillTx/>
                <a:latin typeface="Calibri"/>
                <a:ea typeface="Calibri" pitchFamily="34" charset="0"/>
                <a:cs typeface="Arial" charset="0"/>
              </a:rPr>
              <a:t>Informatie over de locatie op het gebied van: </a:t>
            </a:r>
          </a:p>
          <a:p>
            <a:pPr marL="628650" marR="0" lvl="1" indent="-171450" algn="l" defTabSz="914400" rtl="0" eaLnBrk="0" fontAlgn="base" latinLnBrk="0" hangingPunct="0">
              <a:lnSpc>
                <a:spcPct val="100000"/>
              </a:lnSpc>
              <a:spcBef>
                <a:spcPct val="0"/>
              </a:spcBef>
              <a:spcAft>
                <a:spcPct val="0"/>
              </a:spcAft>
              <a:buClrTx/>
              <a:buSzTx/>
              <a:buFontTx/>
              <a:buChar char="-"/>
              <a:tabLst/>
              <a:defRPr/>
            </a:pPr>
            <a:r>
              <a:rPr kumimoji="0" lang="nl-NL" sz="1100" b="0" i="0" u="none" strike="noStrike" kern="1200" cap="none" spc="0" normalizeH="0" baseline="0" noProof="0">
                <a:ln>
                  <a:noFill/>
                </a:ln>
                <a:solidFill>
                  <a:prstClr val="black"/>
                </a:solidFill>
                <a:effectLst/>
                <a:uLnTx/>
                <a:uFillTx/>
                <a:latin typeface="Calibri"/>
                <a:ea typeface="Calibri" pitchFamily="34" charset="0"/>
                <a:cs typeface="Arial" charset="0"/>
              </a:rPr>
              <a:t>Grondsoort</a:t>
            </a:r>
          </a:p>
          <a:p>
            <a:pPr marL="628650" marR="0" lvl="1" indent="-171450" algn="l" defTabSz="914400" rtl="0" eaLnBrk="0" fontAlgn="base" latinLnBrk="0" hangingPunct="0">
              <a:lnSpc>
                <a:spcPct val="100000"/>
              </a:lnSpc>
              <a:spcBef>
                <a:spcPct val="0"/>
              </a:spcBef>
              <a:spcAft>
                <a:spcPct val="0"/>
              </a:spcAft>
              <a:buClrTx/>
              <a:buSzTx/>
              <a:buFontTx/>
              <a:buChar char="-"/>
              <a:tabLst/>
              <a:defRPr/>
            </a:pPr>
            <a:r>
              <a:rPr kumimoji="0" lang="nl-NL" sz="1100" b="0" i="0" u="none" strike="noStrike" kern="1200" cap="none" spc="0" normalizeH="0" baseline="0" noProof="0">
                <a:ln>
                  <a:noFill/>
                </a:ln>
                <a:solidFill>
                  <a:prstClr val="black"/>
                </a:solidFill>
                <a:effectLst/>
                <a:uLnTx/>
                <a:uFillTx/>
                <a:latin typeface="Calibri"/>
                <a:ea typeface="Calibri" pitchFamily="34" charset="0"/>
                <a:cs typeface="Arial" charset="0"/>
              </a:rPr>
              <a:t>flora en fauna</a:t>
            </a:r>
          </a:p>
          <a:p>
            <a:pPr marL="628650" marR="0" lvl="1" indent="-171450" algn="l" defTabSz="914400" rtl="0" eaLnBrk="0" fontAlgn="base" latinLnBrk="0" hangingPunct="0">
              <a:lnSpc>
                <a:spcPct val="100000"/>
              </a:lnSpc>
              <a:spcBef>
                <a:spcPct val="0"/>
              </a:spcBef>
              <a:spcAft>
                <a:spcPct val="0"/>
              </a:spcAft>
              <a:buClrTx/>
              <a:buSzTx/>
              <a:buFontTx/>
              <a:buChar char="-"/>
              <a:tabLst/>
              <a:defRPr/>
            </a:pPr>
            <a:r>
              <a:rPr kumimoji="0" lang="nl-NL" sz="1100" b="0" i="0" u="none" strike="noStrike" kern="1200" cap="none" spc="0" normalizeH="0" baseline="0" noProof="0">
                <a:ln>
                  <a:noFill/>
                </a:ln>
                <a:solidFill>
                  <a:prstClr val="black"/>
                </a:solidFill>
                <a:effectLst/>
                <a:uLnTx/>
                <a:uFillTx/>
                <a:latin typeface="Calibri"/>
                <a:ea typeface="Calibri" pitchFamily="34" charset="0"/>
                <a:cs typeface="Arial" charset="0"/>
              </a:rPr>
              <a:t>infrastructuur </a:t>
            </a:r>
          </a:p>
          <a:p>
            <a:pPr marL="628650" marR="0" lvl="1" indent="-171450" algn="l" defTabSz="914400" rtl="0" eaLnBrk="0" fontAlgn="base" latinLnBrk="0" hangingPunct="0">
              <a:lnSpc>
                <a:spcPct val="100000"/>
              </a:lnSpc>
              <a:spcBef>
                <a:spcPct val="0"/>
              </a:spcBef>
              <a:spcAft>
                <a:spcPct val="0"/>
              </a:spcAft>
              <a:buClrTx/>
              <a:buSzTx/>
              <a:buFontTx/>
              <a:buChar char="-"/>
              <a:tabLst/>
              <a:defRPr/>
            </a:pPr>
            <a:r>
              <a:rPr kumimoji="0" lang="nl-NL" sz="1100" b="0" i="0" u="none" strike="noStrike" kern="1200" cap="none" spc="0" normalizeH="0" baseline="0" noProof="0">
                <a:ln>
                  <a:noFill/>
                </a:ln>
                <a:solidFill>
                  <a:prstClr val="black"/>
                </a:solidFill>
                <a:effectLst/>
                <a:uLnTx/>
                <a:uFillTx/>
                <a:latin typeface="Calibri"/>
                <a:ea typeface="Calibri" pitchFamily="34" charset="0"/>
                <a:cs typeface="Arial" charset="0"/>
              </a:rPr>
              <a:t>historie </a:t>
            </a:r>
          </a:p>
          <a:p>
            <a:pPr marL="171450" marR="0" lvl="0" indent="-171450" algn="l" defTabSz="914400" rtl="0" eaLnBrk="0" fontAlgn="base" latinLnBrk="0" hangingPunct="0">
              <a:lnSpc>
                <a:spcPct val="100000"/>
              </a:lnSpc>
              <a:spcBef>
                <a:spcPct val="0"/>
              </a:spcBef>
              <a:spcAft>
                <a:spcPct val="0"/>
              </a:spcAft>
              <a:buClrTx/>
              <a:buSzTx/>
              <a:buFontTx/>
              <a:buChar char="-"/>
              <a:tabLst/>
              <a:defRPr/>
            </a:pPr>
            <a:r>
              <a:rPr kumimoji="0" lang="nl-NL" sz="1100" b="0" i="0" u="none" strike="noStrike" kern="1200" cap="none" spc="0" normalizeH="0" baseline="0" noProof="0">
                <a:ln>
                  <a:noFill/>
                </a:ln>
                <a:solidFill>
                  <a:prstClr val="black"/>
                </a:solidFill>
                <a:effectLst/>
                <a:uLnTx/>
                <a:uFillTx/>
                <a:latin typeface="Calibri"/>
                <a:ea typeface="Calibri" pitchFamily="34" charset="0"/>
                <a:cs typeface="Arial" charset="0"/>
              </a:rPr>
              <a:t>Inventarisatie van de eerste ideeën op het gebied van : </a:t>
            </a:r>
          </a:p>
          <a:p>
            <a:pPr marL="628650" marR="0" lvl="1" indent="-171450" algn="l" defTabSz="914400" rtl="0" eaLnBrk="0" fontAlgn="base" latinLnBrk="0" hangingPunct="0">
              <a:lnSpc>
                <a:spcPct val="100000"/>
              </a:lnSpc>
              <a:spcBef>
                <a:spcPct val="0"/>
              </a:spcBef>
              <a:spcAft>
                <a:spcPct val="0"/>
              </a:spcAft>
              <a:buClrTx/>
              <a:buSzTx/>
              <a:buFontTx/>
              <a:buChar char="-"/>
              <a:tabLst/>
              <a:defRPr/>
            </a:pPr>
            <a:r>
              <a:rPr kumimoji="0" lang="nl-NL" sz="1100" b="0" i="0" u="none" strike="noStrike" kern="1200" cap="none" spc="0" normalizeH="0" baseline="0" noProof="0">
                <a:ln>
                  <a:noFill/>
                </a:ln>
                <a:solidFill>
                  <a:prstClr val="black"/>
                </a:solidFill>
                <a:effectLst/>
                <a:uLnTx/>
                <a:uFillTx/>
                <a:latin typeface="Calibri"/>
                <a:ea typeface="Calibri" pitchFamily="34" charset="0"/>
                <a:cs typeface="Arial" charset="0"/>
              </a:rPr>
              <a:t>Mogelijkheden op gebied van recreatie;</a:t>
            </a:r>
          </a:p>
          <a:p>
            <a:pPr marL="628650" marR="0" lvl="1" indent="-171450" algn="l" defTabSz="914400" rtl="0" eaLnBrk="0" fontAlgn="base" latinLnBrk="0" hangingPunct="0">
              <a:lnSpc>
                <a:spcPct val="100000"/>
              </a:lnSpc>
              <a:spcBef>
                <a:spcPct val="0"/>
              </a:spcBef>
              <a:spcAft>
                <a:spcPct val="0"/>
              </a:spcAft>
              <a:buClrTx/>
              <a:buSzTx/>
              <a:buFontTx/>
              <a:buChar char="-"/>
              <a:tabLst/>
              <a:defRPr/>
            </a:pPr>
            <a:r>
              <a:rPr kumimoji="0" lang="nl-NL" sz="1100" b="0" i="0" u="none" strike="noStrike" kern="1200" cap="none" spc="0" normalizeH="0" baseline="0" noProof="0">
                <a:ln>
                  <a:noFill/>
                </a:ln>
                <a:solidFill>
                  <a:prstClr val="black"/>
                </a:solidFill>
                <a:effectLst/>
                <a:uLnTx/>
                <a:uFillTx/>
                <a:latin typeface="Calibri"/>
                <a:ea typeface="Calibri" pitchFamily="34" charset="0"/>
                <a:cs typeface="Arial" charset="0"/>
              </a:rPr>
              <a:t>Duurzaamheid op gebied van water &amp; energie;</a:t>
            </a:r>
          </a:p>
          <a:p>
            <a:pPr marL="628650" marR="0" lvl="1" indent="-171450" algn="l" defTabSz="914400" rtl="0" eaLnBrk="0" fontAlgn="base" latinLnBrk="0" hangingPunct="0">
              <a:lnSpc>
                <a:spcPct val="100000"/>
              </a:lnSpc>
              <a:spcBef>
                <a:spcPct val="0"/>
              </a:spcBef>
              <a:spcAft>
                <a:spcPct val="0"/>
              </a:spcAft>
              <a:buClrTx/>
              <a:buSzTx/>
              <a:buFontTx/>
              <a:buChar char="-"/>
              <a:tabLst/>
              <a:defRPr/>
            </a:pPr>
            <a:r>
              <a:rPr kumimoji="0" lang="nl-NL" sz="1100" b="0" i="0" u="none" strike="noStrike" kern="1200" cap="none" spc="0" normalizeH="0" baseline="0" noProof="0">
                <a:ln>
                  <a:noFill/>
                </a:ln>
                <a:solidFill>
                  <a:prstClr val="black"/>
                </a:solidFill>
                <a:effectLst/>
                <a:uLnTx/>
                <a:uFillTx/>
                <a:latin typeface="Calibri"/>
                <a:ea typeface="Calibri" pitchFamily="34" charset="0"/>
                <a:cs typeface="Arial" charset="0"/>
              </a:rPr>
              <a:t>hoe een gezonde leefstijl gestimuleerd kan worden; </a:t>
            </a:r>
          </a:p>
          <a:p>
            <a:pPr marL="628650" marR="0" lvl="1" indent="-171450" algn="l" defTabSz="914400" rtl="0" eaLnBrk="0" fontAlgn="base" latinLnBrk="0" hangingPunct="0">
              <a:lnSpc>
                <a:spcPct val="100000"/>
              </a:lnSpc>
              <a:spcBef>
                <a:spcPct val="0"/>
              </a:spcBef>
              <a:spcAft>
                <a:spcPct val="0"/>
              </a:spcAft>
              <a:buClrTx/>
              <a:buSzTx/>
              <a:buFontTx/>
              <a:buChar char="-"/>
              <a:tabLst/>
              <a:defRPr/>
            </a:pPr>
            <a:r>
              <a:rPr kumimoji="0" lang="nl-NL" sz="1100" b="0" i="0" u="none" strike="noStrike" kern="1200" cap="none" spc="0" normalizeH="0" baseline="0" noProof="0">
                <a:ln>
                  <a:noFill/>
                </a:ln>
                <a:solidFill>
                  <a:prstClr val="black"/>
                </a:solidFill>
                <a:effectLst/>
                <a:uLnTx/>
                <a:uFillTx/>
                <a:latin typeface="Calibri"/>
                <a:ea typeface="Calibri" pitchFamily="34" charset="0"/>
                <a:cs typeface="Arial" charset="0"/>
              </a:rPr>
              <a:t>het vergroten van de leefbaarheid in het gebied.</a:t>
            </a:r>
          </a:p>
          <a:p>
            <a:pPr marL="628650" marR="0" lvl="1" indent="-171450" algn="l" defTabSz="914400" rtl="0" eaLnBrk="0" fontAlgn="base" latinLnBrk="0" hangingPunct="0">
              <a:lnSpc>
                <a:spcPct val="100000"/>
              </a:lnSpc>
              <a:spcBef>
                <a:spcPct val="0"/>
              </a:spcBef>
              <a:spcAft>
                <a:spcPct val="0"/>
              </a:spcAft>
              <a:buClrTx/>
              <a:buSzTx/>
              <a:buFontTx/>
              <a:buChar char="-"/>
              <a:tabLst/>
              <a:defRPr/>
            </a:pPr>
            <a:r>
              <a:rPr kumimoji="0" lang="nl-NL" sz="1100" b="0" i="0" u="none" strike="noStrike" kern="1200" cap="none" spc="0" normalizeH="0" baseline="0" noProof="0">
                <a:ln>
                  <a:noFill/>
                </a:ln>
                <a:solidFill>
                  <a:prstClr val="black"/>
                </a:solidFill>
                <a:effectLst/>
                <a:uLnTx/>
                <a:uFillTx/>
                <a:latin typeface="Calibri"/>
                <a:ea typeface="Calibri" pitchFamily="34" charset="0"/>
                <a:cs typeface="Arial" charset="0"/>
              </a:rPr>
              <a:t>het optimaliseren van reststromen</a:t>
            </a:r>
          </a:p>
        </p:txBody>
      </p:sp>
      <p:sp>
        <p:nvSpPr>
          <p:cNvPr id="14342" name="Rectangle 6"/>
          <p:cNvSpPr>
            <a:spLocks noChangeArrowheads="1"/>
          </p:cNvSpPr>
          <p:nvPr/>
        </p:nvSpPr>
        <p:spPr bwMode="auto">
          <a:xfrm>
            <a:off x="6672063" y="995088"/>
            <a:ext cx="4231173" cy="1277273"/>
          </a:xfrm>
          <a:prstGeom prst="rect">
            <a:avLst/>
          </a:prstGeom>
          <a:noFill/>
          <a:ln w="9525">
            <a:solidFill>
              <a:schemeClr val="tx1"/>
            </a:solidFill>
            <a:miter lim="800000"/>
            <a:headEnd/>
            <a:tailEnd/>
          </a:ln>
        </p:spPr>
        <p:txBody>
          <a:bodyPr wrap="squar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1100" b="1" i="0" u="none" strike="noStrike" kern="1200" cap="none" spc="0" normalizeH="0" baseline="0" noProof="0">
                <a:ln>
                  <a:noFill/>
                </a:ln>
                <a:solidFill>
                  <a:srgbClr val="0070C0"/>
                </a:solidFill>
                <a:effectLst/>
                <a:uLnTx/>
                <a:uFillTx/>
                <a:latin typeface="Arial" charset="0"/>
                <a:ea typeface="Calibri" pitchFamily="34" charset="0"/>
                <a:cs typeface="Arial" charset="0"/>
              </a:rPr>
              <a:t>Samenwerken</a:t>
            </a:r>
            <a:endParaRPr kumimoji="0" lang="nl-NL" sz="1100" b="0" i="0" u="none" strike="noStrike" kern="1200" cap="none" spc="0" normalizeH="0" baseline="0" noProof="0">
              <a:ln>
                <a:noFill/>
              </a:ln>
              <a:solidFill>
                <a:prstClr val="black"/>
              </a:solidFill>
              <a:effectLst/>
              <a:uLnTx/>
              <a:uFillTx/>
              <a:latin typeface="Arial" charset="0"/>
              <a:ea typeface="Calibri" pitchFamily="34" charset="0"/>
              <a:cs typeface="Arial" charset="0"/>
            </a:endParaRPr>
          </a:p>
          <a:p>
            <a:pPr marL="171450" marR="0" lvl="0" indent="-171450" algn="l" defTabSz="914400" rtl="0" eaLnBrk="0" fontAlgn="base" latinLnBrk="0" hangingPunct="0">
              <a:lnSpc>
                <a:spcPct val="100000"/>
              </a:lnSpc>
              <a:spcBef>
                <a:spcPct val="0"/>
              </a:spcBef>
              <a:spcAft>
                <a:spcPct val="0"/>
              </a:spcAft>
              <a:buClrTx/>
              <a:buSzTx/>
              <a:buFont typeface="Arial" pitchFamily="34" charset="0"/>
              <a:buChar char="•"/>
              <a:tabLst/>
              <a:defRPr/>
            </a:pPr>
            <a:r>
              <a:rPr kumimoji="0" lang="nl-NL" sz="1100" b="0" i="0" u="none" strike="noStrike" kern="1200" cap="none" spc="0" normalizeH="0" baseline="0" noProof="0">
                <a:ln>
                  <a:noFill/>
                </a:ln>
                <a:solidFill>
                  <a:prstClr val="black"/>
                </a:solidFill>
                <a:effectLst/>
                <a:uLnTx/>
                <a:uFillTx/>
                <a:latin typeface="Calibri"/>
                <a:ea typeface="Calibri" pitchFamily="34" charset="0"/>
                <a:cs typeface="Arial" charset="0"/>
              </a:rPr>
              <a:t>Plaats je product op het Leerplatform.</a:t>
            </a:r>
          </a:p>
          <a:p>
            <a:pPr marL="171450" marR="0" lvl="0" indent="-171450" algn="l" defTabSz="914400" rtl="0" eaLnBrk="0" fontAlgn="base" latinLnBrk="0" hangingPunct="0">
              <a:lnSpc>
                <a:spcPct val="100000"/>
              </a:lnSpc>
              <a:spcBef>
                <a:spcPct val="0"/>
              </a:spcBef>
              <a:spcAft>
                <a:spcPct val="0"/>
              </a:spcAft>
              <a:buClrTx/>
              <a:buSzTx/>
              <a:buFont typeface="Arial" pitchFamily="34" charset="0"/>
              <a:buChar char="•"/>
              <a:tabLst/>
              <a:defRPr/>
            </a:pPr>
            <a:r>
              <a:rPr kumimoji="0" lang="nl-NL" sz="1100" b="0" i="0" u="none" strike="noStrike" kern="1200" cap="none" spc="0" normalizeH="0" baseline="0" noProof="0">
                <a:ln>
                  <a:noFill/>
                </a:ln>
                <a:solidFill>
                  <a:prstClr val="black"/>
                </a:solidFill>
                <a:effectLst/>
                <a:uLnTx/>
                <a:uFillTx/>
                <a:latin typeface="Calibri"/>
                <a:ea typeface="Calibri" pitchFamily="34" charset="0"/>
                <a:cs typeface="Arial" charset="0"/>
              </a:rPr>
              <a:t>Bekijk leerproducten van anderen en geef feedback.</a:t>
            </a:r>
          </a:p>
          <a:p>
            <a:pPr marL="171450" marR="0" lvl="0" indent="-171450" algn="l" defTabSz="914400" rtl="0" eaLnBrk="0" fontAlgn="base" latinLnBrk="0" hangingPunct="0">
              <a:lnSpc>
                <a:spcPct val="100000"/>
              </a:lnSpc>
              <a:spcBef>
                <a:spcPct val="0"/>
              </a:spcBef>
              <a:spcAft>
                <a:spcPct val="0"/>
              </a:spcAft>
              <a:buClrTx/>
              <a:buSzTx/>
              <a:buFont typeface="Arial" pitchFamily="34" charset="0"/>
              <a:buChar char="•"/>
              <a:tabLst/>
              <a:defRPr/>
            </a:pPr>
            <a:r>
              <a:rPr kumimoji="0" lang="nl-NL" sz="1100" b="0" i="0" u="none" strike="noStrike" kern="1200" cap="none" spc="0" normalizeH="0" baseline="0" noProof="0">
                <a:ln>
                  <a:noFill/>
                </a:ln>
                <a:solidFill>
                  <a:prstClr val="black"/>
                </a:solidFill>
                <a:effectLst/>
                <a:uLnTx/>
                <a:uFillTx/>
                <a:latin typeface="Calibri"/>
                <a:ea typeface="Calibri" pitchFamily="34" charset="0"/>
                <a:cs typeface="Arial" charset="0"/>
              </a:rPr>
              <a:t>Verbeter je leerproduct en plaats versie 2</a:t>
            </a:r>
          </a:p>
          <a:p>
            <a:pPr marL="171450" marR="0" lvl="0" indent="-171450" algn="l" defTabSz="914400" rtl="0" eaLnBrk="0" fontAlgn="base" latinLnBrk="0" hangingPunct="0">
              <a:lnSpc>
                <a:spcPct val="100000"/>
              </a:lnSpc>
              <a:spcBef>
                <a:spcPct val="0"/>
              </a:spcBef>
              <a:spcAft>
                <a:spcPct val="0"/>
              </a:spcAft>
              <a:buClrTx/>
              <a:buSzTx/>
              <a:buFont typeface="Arial" pitchFamily="34" charset="0"/>
              <a:buChar char="•"/>
              <a:tabLst/>
              <a:defRPr/>
            </a:pPr>
            <a:r>
              <a:rPr kumimoji="0" lang="nl-NL" sz="1100" b="0" i="0" u="none" strike="noStrike" kern="1200" cap="none" spc="0" normalizeH="0" baseline="0" noProof="0">
                <a:ln>
                  <a:noFill/>
                </a:ln>
                <a:solidFill>
                  <a:prstClr val="black"/>
                </a:solidFill>
                <a:effectLst/>
                <a:uLnTx/>
                <a:uFillTx/>
                <a:latin typeface="Calibri"/>
                <a:ea typeface="Calibri" pitchFamily="34" charset="0"/>
                <a:cs typeface="Arial" charset="0"/>
              </a:rPr>
              <a:t>Deze opdracht maak je met je projectgroep</a:t>
            </a:r>
          </a:p>
          <a:p>
            <a:pPr marL="171450" marR="0" lvl="0" indent="-171450" algn="l" defTabSz="914400" rtl="0" eaLnBrk="0" fontAlgn="base" latinLnBrk="0" hangingPunct="0">
              <a:lnSpc>
                <a:spcPct val="100000"/>
              </a:lnSpc>
              <a:spcBef>
                <a:spcPct val="0"/>
              </a:spcBef>
              <a:spcAft>
                <a:spcPct val="0"/>
              </a:spcAft>
              <a:buClrTx/>
              <a:buSzTx/>
              <a:buFont typeface="Arial" pitchFamily="34" charset="0"/>
              <a:buChar char="•"/>
              <a:tabLst/>
              <a:defRPr/>
            </a:pPr>
            <a:r>
              <a:rPr kumimoji="0" lang="nl-NL" sz="1100" b="0" i="0" u="none" strike="noStrike" kern="1200" cap="none" spc="0" normalizeH="0" baseline="0" noProof="0">
                <a:ln>
                  <a:noFill/>
                </a:ln>
                <a:solidFill>
                  <a:prstClr val="black"/>
                </a:solidFill>
                <a:effectLst/>
                <a:uLnTx/>
                <a:uFillTx/>
                <a:latin typeface="Calibri"/>
                <a:ea typeface="Calibri" pitchFamily="34" charset="0"/>
                <a:cs typeface="Arial" charset="0"/>
              </a:rPr>
              <a:t>Versie 1 17-05-2021</a:t>
            </a:r>
          </a:p>
          <a:p>
            <a:pPr marL="171450" marR="0" lvl="0" indent="-171450" algn="l" defTabSz="914400" rtl="0" eaLnBrk="0" fontAlgn="base" latinLnBrk="0" hangingPunct="0">
              <a:lnSpc>
                <a:spcPct val="100000"/>
              </a:lnSpc>
              <a:spcBef>
                <a:spcPct val="0"/>
              </a:spcBef>
              <a:spcAft>
                <a:spcPct val="0"/>
              </a:spcAft>
              <a:buClrTx/>
              <a:buSzTx/>
              <a:buFont typeface="Arial" pitchFamily="34" charset="0"/>
              <a:buChar char="•"/>
              <a:tabLst/>
              <a:defRPr/>
            </a:pPr>
            <a:r>
              <a:rPr kumimoji="0" lang="nl-NL" sz="1100" b="0" i="0" u="none" strike="noStrike" kern="1200" cap="none" spc="0" normalizeH="0" baseline="0" noProof="0">
                <a:ln>
                  <a:noFill/>
                </a:ln>
                <a:solidFill>
                  <a:prstClr val="black"/>
                </a:solidFill>
                <a:effectLst/>
                <a:uLnTx/>
                <a:uFillTx/>
                <a:latin typeface="Calibri"/>
                <a:ea typeface="Calibri" pitchFamily="34" charset="0"/>
                <a:cs typeface="Arial" charset="0"/>
              </a:rPr>
              <a:t>Versie 2 21-05-2020</a:t>
            </a:r>
          </a:p>
        </p:txBody>
      </p:sp>
      <p:sp>
        <p:nvSpPr>
          <p:cNvPr id="14344" name="Rectangle 8"/>
          <p:cNvSpPr>
            <a:spLocks noChangeArrowheads="1"/>
          </p:cNvSpPr>
          <p:nvPr/>
        </p:nvSpPr>
        <p:spPr bwMode="auto">
          <a:xfrm>
            <a:off x="6672063" y="2554068"/>
            <a:ext cx="4231173" cy="769441"/>
          </a:xfrm>
          <a:prstGeom prst="rect">
            <a:avLst/>
          </a:prstGeom>
          <a:noFill/>
          <a:ln w="9525">
            <a:solidFill>
              <a:schemeClr val="tx1"/>
            </a:solidFill>
            <a:miter lim="800000"/>
            <a:headEnd/>
            <a:tailEnd/>
          </a:ln>
        </p:spPr>
        <p:txBody>
          <a:bodyPr wrap="squar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1100" b="1" i="0" u="none" strike="noStrike" kern="1200" cap="none" spc="0" normalizeH="0" baseline="0" noProof="0">
                <a:ln>
                  <a:noFill/>
                </a:ln>
                <a:solidFill>
                  <a:srgbClr val="0070C0"/>
                </a:solidFill>
                <a:effectLst/>
                <a:uLnTx/>
                <a:uFillTx/>
                <a:latin typeface="Arial" charset="0"/>
                <a:ea typeface="Calibri" pitchFamily="34" charset="0"/>
                <a:cs typeface="Arial" charset="0"/>
              </a:rPr>
              <a:t>Bijeenkomsten</a:t>
            </a:r>
            <a:r>
              <a:rPr kumimoji="0" lang="nl-NL" sz="1100" b="1" i="0" u="none" strike="noStrike" kern="1200" cap="none" spc="0" normalizeH="0" baseline="0" noProof="0">
                <a:ln>
                  <a:noFill/>
                </a:ln>
                <a:solidFill>
                  <a:prstClr val="black"/>
                </a:solidFill>
                <a:effectLst/>
                <a:uLnTx/>
                <a:uFillTx/>
                <a:latin typeface="Arial" charset="0"/>
                <a:ea typeface="Calibri" pitchFamily="34" charset="0"/>
                <a:cs typeface="Arial" charset="0"/>
              </a:rPr>
              <a:t>		</a:t>
            </a:r>
            <a:endParaRPr kumimoji="0" lang="nl-NL" sz="1100" b="0" i="0" u="none" strike="noStrike" kern="1200" cap="none" spc="0" normalizeH="0" baseline="0" noProof="0">
              <a:ln>
                <a:noFill/>
              </a:ln>
              <a:solidFill>
                <a:prstClr val="black"/>
              </a:solidFill>
              <a:effectLst/>
              <a:uLnTx/>
              <a:uFillTx/>
              <a:latin typeface="Arial" charset="0"/>
              <a:ea typeface="Calibri" pitchFamily="34" charset="0"/>
              <a:cs typeface="Arial" charset="0"/>
            </a:endParaRPr>
          </a:p>
          <a:p>
            <a:pPr marL="171450" marR="0" lvl="0" indent="-171450" algn="l" defTabSz="914400" rtl="0" eaLnBrk="0" fontAlgn="base" latinLnBrk="0" hangingPunct="0">
              <a:lnSpc>
                <a:spcPct val="100000"/>
              </a:lnSpc>
              <a:spcBef>
                <a:spcPct val="0"/>
              </a:spcBef>
              <a:spcAft>
                <a:spcPct val="0"/>
              </a:spcAft>
              <a:buClrTx/>
              <a:buSzTx/>
              <a:buFont typeface="Arial" pitchFamily="34" charset="0"/>
              <a:buChar char="•"/>
              <a:tabLst/>
              <a:defRPr/>
            </a:pPr>
            <a:r>
              <a:rPr kumimoji="0" lang="nl-NL" sz="1100" b="0" i="0" u="none" strike="noStrike" kern="1200" cap="none" spc="0" normalizeH="0" baseline="0" noProof="0">
                <a:ln>
                  <a:noFill/>
                </a:ln>
                <a:solidFill>
                  <a:prstClr val="black"/>
                </a:solidFill>
                <a:effectLst/>
                <a:uLnTx/>
                <a:uFillTx/>
                <a:latin typeface="Calibri"/>
                <a:ea typeface="Calibri" pitchFamily="34" charset="0"/>
                <a:cs typeface="Arial" charset="0"/>
              </a:rPr>
              <a:t>IBS lessen</a:t>
            </a:r>
          </a:p>
          <a:p>
            <a:pPr marL="171450" marR="0" lvl="0" indent="-171450" algn="l" defTabSz="914400" rtl="0" eaLnBrk="0" fontAlgn="base" latinLnBrk="0" hangingPunct="0">
              <a:lnSpc>
                <a:spcPct val="100000"/>
              </a:lnSpc>
              <a:spcBef>
                <a:spcPct val="0"/>
              </a:spcBef>
              <a:spcAft>
                <a:spcPct val="0"/>
              </a:spcAft>
              <a:buClrTx/>
              <a:buSzTx/>
              <a:buFont typeface="Arial" pitchFamily="34" charset="0"/>
              <a:buChar char="•"/>
              <a:tabLst/>
              <a:defRPr/>
            </a:pPr>
            <a:r>
              <a:rPr kumimoji="0" lang="nl-NL" sz="1100" b="0" i="0" u="none" strike="noStrike" kern="1200" cap="none" spc="0" normalizeH="0" baseline="0" noProof="0">
                <a:ln>
                  <a:noFill/>
                </a:ln>
                <a:solidFill>
                  <a:prstClr val="black"/>
                </a:solidFill>
                <a:effectLst/>
                <a:uLnTx/>
                <a:uFillTx/>
                <a:latin typeface="Calibri"/>
                <a:ea typeface="Calibri" pitchFamily="34" charset="0"/>
                <a:cs typeface="Arial" charset="0"/>
              </a:rPr>
              <a:t>Bezoek locatie (indien mogelijk)</a:t>
            </a:r>
          </a:p>
          <a:p>
            <a:pPr marL="171450" marR="0" lvl="0" indent="-171450" algn="l" defTabSz="914400" rtl="0" eaLnBrk="0" fontAlgn="base" latinLnBrk="0" hangingPunct="0">
              <a:lnSpc>
                <a:spcPct val="100000"/>
              </a:lnSpc>
              <a:spcBef>
                <a:spcPct val="0"/>
              </a:spcBef>
              <a:spcAft>
                <a:spcPct val="0"/>
              </a:spcAft>
              <a:buClrTx/>
              <a:buSzTx/>
              <a:buFont typeface="Arial" pitchFamily="34" charset="0"/>
              <a:buChar char="•"/>
              <a:tabLst/>
              <a:defRPr/>
            </a:pPr>
            <a:r>
              <a:rPr kumimoji="0" lang="nl-NL" sz="1100" b="0" i="0" u="none" strike="noStrike" kern="1200" cap="none" spc="0" normalizeH="0" baseline="0" noProof="0">
                <a:ln>
                  <a:noFill/>
                </a:ln>
                <a:solidFill>
                  <a:prstClr val="black"/>
                </a:solidFill>
                <a:effectLst/>
                <a:uLnTx/>
                <a:uFillTx/>
                <a:latin typeface="Calibri"/>
                <a:ea typeface="Calibri" pitchFamily="34" charset="0"/>
                <a:cs typeface="Arial" charset="0"/>
              </a:rPr>
              <a:t>Projecturen </a:t>
            </a:r>
          </a:p>
        </p:txBody>
      </p:sp>
      <p:sp>
        <p:nvSpPr>
          <p:cNvPr id="14346" name="Rectangle 8"/>
          <p:cNvSpPr>
            <a:spLocks noChangeArrowheads="1"/>
          </p:cNvSpPr>
          <p:nvPr/>
        </p:nvSpPr>
        <p:spPr bwMode="auto">
          <a:xfrm>
            <a:off x="6689363" y="3513813"/>
            <a:ext cx="4231173" cy="567078"/>
          </a:xfrm>
          <a:prstGeom prst="rect">
            <a:avLst/>
          </a:prstGeom>
          <a:noFill/>
          <a:ln w="9525">
            <a:solidFill>
              <a:schemeClr val="tx1"/>
            </a:solidFill>
            <a:miter lim="800000"/>
            <a:headEnd/>
            <a:tailEnd/>
          </a:ln>
        </p:spPr>
        <p:txBody>
          <a:bodyPr wrap="square" anchor="ctr">
            <a:spAutoFit/>
          </a:bodyPr>
          <a:lstStyle/>
          <a:p>
            <a:pPr marL="176213" marR="0" lvl="0" indent="-176213" algn="l" defTabSz="457200" rtl="0" eaLnBrk="1" fontAlgn="base" latinLnBrk="0" hangingPunct="1">
              <a:lnSpc>
                <a:spcPct val="80000"/>
              </a:lnSpc>
              <a:spcBef>
                <a:spcPct val="50000"/>
              </a:spcBef>
              <a:spcAft>
                <a:spcPct val="0"/>
              </a:spcAft>
              <a:buClrTx/>
              <a:buSzTx/>
              <a:buFontTx/>
              <a:buChar char="•"/>
              <a:tabLst>
                <a:tab pos="176213" algn="l"/>
                <a:tab pos="1163638" algn="l"/>
              </a:tabLst>
              <a:defRPr/>
            </a:pPr>
            <a:r>
              <a:rPr kumimoji="0" lang="nl-NL" sz="1100" b="1" i="0" u="none" strike="noStrike" kern="1200" cap="none" spc="0" normalizeH="0" baseline="0" noProof="0">
                <a:ln>
                  <a:noFill/>
                </a:ln>
                <a:solidFill>
                  <a:srgbClr val="0070C0"/>
                </a:solidFill>
                <a:effectLst/>
                <a:uLnTx/>
                <a:uFillTx/>
                <a:latin typeface="Arial" charset="0"/>
                <a:ea typeface="Calibri" pitchFamily="34" charset="0"/>
                <a:cs typeface="Arial" charset="0"/>
              </a:rPr>
              <a:t>Bronnen</a:t>
            </a:r>
            <a:br>
              <a:rPr kumimoji="0" lang="nl-NL" sz="1100" b="1" i="0" u="none" strike="noStrike" kern="1200" cap="none" spc="0" normalizeH="0" baseline="0" noProof="0">
                <a:ln>
                  <a:noFill/>
                </a:ln>
                <a:solidFill>
                  <a:srgbClr val="0070C0"/>
                </a:solidFill>
                <a:effectLst/>
                <a:uLnTx/>
                <a:uFillTx/>
                <a:latin typeface="Arial" charset="0"/>
                <a:ea typeface="Calibri" pitchFamily="34" charset="0"/>
                <a:cs typeface="Arial" charset="0"/>
              </a:rPr>
            </a:br>
            <a:r>
              <a:rPr kumimoji="0" lang="nl-NL" sz="1050" b="0" i="0" u="none" strike="noStrike" kern="1200" cap="none" spc="0" normalizeH="0" baseline="0" noProof="0">
                <a:ln>
                  <a:noFill/>
                </a:ln>
                <a:solidFill>
                  <a:prstClr val="black"/>
                </a:solidFill>
                <a:effectLst/>
                <a:uLnTx/>
                <a:uFillTx/>
                <a:latin typeface="Arial" charset="0"/>
                <a:ea typeface="+mn-ea"/>
                <a:cs typeface="+mn-cs"/>
                <a:hlinkClick r:id="rId3"/>
              </a:rPr>
              <a:t>http://www.buurtmonitor.nl</a:t>
            </a:r>
            <a:endParaRPr kumimoji="0" lang="nl-NL" sz="1050" b="0" i="0" u="none" strike="noStrike" kern="1200" cap="none" spc="0" normalizeH="0" baseline="0" noProof="0">
              <a:ln>
                <a:noFill/>
              </a:ln>
              <a:solidFill>
                <a:prstClr val="black"/>
              </a:solidFill>
              <a:effectLst/>
              <a:uLnTx/>
              <a:uFillTx/>
              <a:latin typeface="Arial" charset="0"/>
              <a:ea typeface="+mn-ea"/>
              <a:cs typeface="+mn-cs"/>
            </a:endParaRPr>
          </a:p>
          <a:p>
            <a:pPr marL="176213" marR="0" lvl="0" indent="-176213" algn="l" defTabSz="457200" rtl="0" eaLnBrk="1" fontAlgn="base" latinLnBrk="0" hangingPunct="1">
              <a:lnSpc>
                <a:spcPct val="80000"/>
              </a:lnSpc>
              <a:spcBef>
                <a:spcPct val="50000"/>
              </a:spcBef>
              <a:spcAft>
                <a:spcPct val="0"/>
              </a:spcAft>
              <a:buClrTx/>
              <a:buSzTx/>
              <a:buFontTx/>
              <a:buChar char="•"/>
              <a:tabLst>
                <a:tab pos="176213" algn="l"/>
                <a:tab pos="1163638" algn="l"/>
              </a:tabLst>
              <a:defRPr/>
            </a:pPr>
            <a:r>
              <a:rPr kumimoji="0" lang="nl-NL" sz="1050" b="0" i="0" u="none" strike="noStrike" kern="1200" cap="none" spc="0" normalizeH="0" baseline="0" noProof="0">
                <a:ln>
                  <a:noFill/>
                </a:ln>
                <a:solidFill>
                  <a:prstClr val="black"/>
                </a:solidFill>
                <a:effectLst/>
                <a:uLnTx/>
                <a:uFillTx/>
                <a:latin typeface="Arial" charset="0"/>
                <a:ea typeface="Calibri" pitchFamily="34" charset="0"/>
                <a:cs typeface="Arial" charset="0"/>
                <a:hlinkClick r:id="rId4"/>
              </a:rPr>
              <a:t>http://www.edugis.nl</a:t>
            </a:r>
            <a:endParaRPr kumimoji="0" lang="nl-NL" sz="1050" b="0" i="0" u="none" strike="noStrike" kern="1200" cap="none" spc="0" normalizeH="0" baseline="0" noProof="0">
              <a:ln>
                <a:noFill/>
              </a:ln>
              <a:solidFill>
                <a:prstClr val="black"/>
              </a:solidFill>
              <a:effectLst/>
              <a:uLnTx/>
              <a:uFillTx/>
              <a:latin typeface="Arial" charset="0"/>
              <a:ea typeface="Calibri" pitchFamily="34" charset="0"/>
              <a:cs typeface="Arial" charset="0"/>
            </a:endParaRPr>
          </a:p>
        </p:txBody>
      </p:sp>
      <p:sp>
        <p:nvSpPr>
          <p:cNvPr id="14348" name="Tekstvak 23"/>
          <p:cNvSpPr txBox="1">
            <a:spLocks noChangeArrowheads="1"/>
          </p:cNvSpPr>
          <p:nvPr/>
        </p:nvSpPr>
        <p:spPr bwMode="auto">
          <a:xfrm>
            <a:off x="2568204" y="223841"/>
            <a:ext cx="9148959" cy="461665"/>
          </a:xfrm>
          <a:prstGeom prst="rect">
            <a:avLst/>
          </a:prstGeom>
          <a:no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2400" b="0" i="1" u="none" strike="noStrike" kern="1200" cap="none" spc="0" normalizeH="0" baseline="0" noProof="0">
                <a:ln>
                  <a:noFill/>
                </a:ln>
                <a:solidFill>
                  <a:prstClr val="black"/>
                </a:solidFill>
                <a:effectLst/>
                <a:uLnTx/>
                <a:uFillTx/>
                <a:latin typeface="Calibri" pitchFamily="34" charset="0"/>
                <a:ea typeface="+mn-ea"/>
                <a:cs typeface="+mn-cs"/>
              </a:rPr>
              <a:t>     </a:t>
            </a:r>
            <a:r>
              <a:rPr kumimoji="0" lang="nl-NL" sz="2000" b="0" i="0" u="none" strike="noStrike" kern="1200" cap="none" spc="0" normalizeH="0" baseline="0" noProof="0">
                <a:ln>
                  <a:noFill/>
                </a:ln>
                <a:solidFill>
                  <a:prstClr val="black"/>
                </a:solidFill>
                <a:effectLst/>
                <a:uLnTx/>
                <a:uFillTx/>
                <a:latin typeface="Calibri" pitchFamily="34" charset="0"/>
                <a:ea typeface="+mn-ea"/>
                <a:cs typeface="+mn-cs"/>
              </a:rPr>
              <a:t>2021_IRG_1_Inventarisatie opdracht en plangebied</a:t>
            </a:r>
          </a:p>
        </p:txBody>
      </p:sp>
      <p:sp>
        <p:nvSpPr>
          <p:cNvPr id="17" name="Rechthoek 16"/>
          <p:cNvSpPr/>
          <p:nvPr/>
        </p:nvSpPr>
        <p:spPr>
          <a:xfrm>
            <a:off x="119336" y="6565615"/>
            <a:ext cx="12072664" cy="290797"/>
          </a:xfrm>
          <a:prstGeom prst="rect">
            <a:avLst/>
          </a:prstGeom>
          <a:solidFill>
            <a:srgbClr val="CCFF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a:ea typeface="+mn-ea"/>
              <a:cs typeface="+mn-cs"/>
            </a:endParaRPr>
          </a:p>
        </p:txBody>
      </p:sp>
      <p:pic>
        <p:nvPicPr>
          <p:cNvPr id="18" name="Afbeelding 17"/>
          <p:cNvPicPr>
            <a:picLocks noChangeAspect="1"/>
          </p:cNvPicPr>
          <p:nvPr/>
        </p:nvPicPr>
        <p:blipFill>
          <a:blip r:embed="rId5" cstate="print"/>
          <a:stretch>
            <a:fillRect/>
          </a:stretch>
        </p:blipFill>
        <p:spPr>
          <a:xfrm>
            <a:off x="-14465" y="-11858"/>
            <a:ext cx="1275008" cy="915544"/>
          </a:xfrm>
          <a:prstGeom prst="rect">
            <a:avLst/>
          </a:prstGeom>
        </p:spPr>
      </p:pic>
      <p:pic>
        <p:nvPicPr>
          <p:cNvPr id="19" name="Afbeelding 18"/>
          <p:cNvPicPr>
            <a:picLocks noChangeAspect="1"/>
          </p:cNvPicPr>
          <p:nvPr/>
        </p:nvPicPr>
        <p:blipFill rotWithShape="1">
          <a:blip r:embed="rId6" cstate="print"/>
          <a:srcRect l="21805" r="10840"/>
          <a:stretch/>
        </p:blipFill>
        <p:spPr>
          <a:xfrm>
            <a:off x="1319058" y="841070"/>
            <a:ext cx="299335" cy="412425"/>
          </a:xfrm>
          <a:prstGeom prst="rect">
            <a:avLst/>
          </a:prstGeom>
        </p:spPr>
      </p:pic>
      <p:pic>
        <p:nvPicPr>
          <p:cNvPr id="20" name="Afbeelding 19"/>
          <p:cNvPicPr>
            <a:picLocks noChangeAspect="1"/>
          </p:cNvPicPr>
          <p:nvPr/>
        </p:nvPicPr>
        <p:blipFill>
          <a:blip r:embed="rId7" cstate="print"/>
          <a:stretch>
            <a:fillRect/>
          </a:stretch>
        </p:blipFill>
        <p:spPr>
          <a:xfrm>
            <a:off x="1355103" y="2045595"/>
            <a:ext cx="263290" cy="321303"/>
          </a:xfrm>
          <a:prstGeom prst="rect">
            <a:avLst/>
          </a:prstGeom>
        </p:spPr>
      </p:pic>
      <p:pic>
        <p:nvPicPr>
          <p:cNvPr id="22" name="Afbeelding 21"/>
          <p:cNvPicPr>
            <a:picLocks noChangeAspect="1"/>
          </p:cNvPicPr>
          <p:nvPr/>
        </p:nvPicPr>
        <p:blipFill>
          <a:blip r:embed="rId8" cstate="print"/>
          <a:stretch>
            <a:fillRect/>
          </a:stretch>
        </p:blipFill>
        <p:spPr>
          <a:xfrm>
            <a:off x="1339075" y="4665999"/>
            <a:ext cx="266283" cy="416301"/>
          </a:xfrm>
          <a:prstGeom prst="rect">
            <a:avLst/>
          </a:prstGeom>
        </p:spPr>
      </p:pic>
      <p:pic>
        <p:nvPicPr>
          <p:cNvPr id="23" name="Afbeelding 22"/>
          <p:cNvPicPr>
            <a:picLocks noChangeAspect="1"/>
          </p:cNvPicPr>
          <p:nvPr/>
        </p:nvPicPr>
        <p:blipFill>
          <a:blip r:embed="rId9" cstate="print"/>
          <a:stretch>
            <a:fillRect/>
          </a:stretch>
        </p:blipFill>
        <p:spPr>
          <a:xfrm>
            <a:off x="6096000" y="1103636"/>
            <a:ext cx="385812" cy="263054"/>
          </a:xfrm>
          <a:prstGeom prst="rect">
            <a:avLst/>
          </a:prstGeom>
        </p:spPr>
      </p:pic>
      <p:pic>
        <p:nvPicPr>
          <p:cNvPr id="24" name="Afbeelding 23"/>
          <p:cNvPicPr>
            <a:picLocks noChangeAspect="1"/>
          </p:cNvPicPr>
          <p:nvPr/>
        </p:nvPicPr>
        <p:blipFill>
          <a:blip r:embed="rId10" cstate="print"/>
          <a:stretch>
            <a:fillRect/>
          </a:stretch>
        </p:blipFill>
        <p:spPr>
          <a:xfrm>
            <a:off x="6203695" y="3480162"/>
            <a:ext cx="299225" cy="290796"/>
          </a:xfrm>
          <a:prstGeom prst="rect">
            <a:avLst/>
          </a:prstGeom>
        </p:spPr>
      </p:pic>
      <p:pic>
        <p:nvPicPr>
          <p:cNvPr id="25" name="Afbeelding 24"/>
          <p:cNvPicPr>
            <a:picLocks noChangeAspect="1"/>
          </p:cNvPicPr>
          <p:nvPr/>
        </p:nvPicPr>
        <p:blipFill rotWithShape="1">
          <a:blip r:embed="rId11" cstate="print"/>
          <a:srcRect l="17050" t="33024" r="61669" b="30375"/>
          <a:stretch/>
        </p:blipFill>
        <p:spPr>
          <a:xfrm>
            <a:off x="6179641" y="2519812"/>
            <a:ext cx="269390" cy="260485"/>
          </a:xfrm>
          <a:prstGeom prst="rect">
            <a:avLst/>
          </a:prstGeom>
        </p:spPr>
      </p:pic>
      <p:sp>
        <p:nvSpPr>
          <p:cNvPr id="26" name="Rectangle 4"/>
          <p:cNvSpPr>
            <a:spLocks noChangeArrowheads="1"/>
          </p:cNvSpPr>
          <p:nvPr/>
        </p:nvSpPr>
        <p:spPr bwMode="auto">
          <a:xfrm>
            <a:off x="1739364" y="4672276"/>
            <a:ext cx="3952509" cy="1785104"/>
          </a:xfrm>
          <a:prstGeom prst="rect">
            <a:avLst/>
          </a:prstGeom>
          <a:noFill/>
          <a:ln w="9525">
            <a:solidFill>
              <a:schemeClr val="tx1"/>
            </a:solidFill>
            <a:miter lim="800000"/>
            <a:headEnd/>
            <a:tailEnd/>
          </a:ln>
        </p:spPr>
        <p:txBody>
          <a:bodyPr wrap="square"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NL" sz="1100" b="1" i="0" u="none" strike="noStrike" kern="1200" cap="none" spc="0" normalizeH="0" baseline="0" noProof="0">
                <a:ln>
                  <a:noFill/>
                </a:ln>
                <a:solidFill>
                  <a:srgbClr val="0070C0"/>
                </a:solidFill>
                <a:effectLst/>
                <a:uLnTx/>
                <a:uFillTx/>
                <a:latin typeface="Arial" charset="0"/>
                <a:ea typeface="Calibri" pitchFamily="34" charset="0"/>
                <a:cs typeface="Arial" charset="0"/>
              </a:rPr>
              <a:t>Leerpad		</a:t>
            </a:r>
            <a:r>
              <a:rPr kumimoji="0" lang="nl-NL" sz="1100" b="1" i="0" u="none" strike="noStrike" kern="1200" cap="none" spc="0" normalizeH="0" baseline="0" noProof="0">
                <a:ln>
                  <a:noFill/>
                </a:ln>
                <a:solidFill>
                  <a:prstClr val="black"/>
                </a:solidFill>
                <a:effectLst/>
                <a:uLnTx/>
                <a:uFillTx/>
                <a:latin typeface="Arial" charset="0"/>
                <a:ea typeface="Calibri" pitchFamily="34" charset="0"/>
                <a:cs typeface="Arial" charset="0"/>
              </a:rPr>
              <a:t>	</a:t>
            </a:r>
            <a:br>
              <a:rPr kumimoji="0" lang="nl-NL" sz="1100" b="0" i="0" u="none" strike="noStrike" kern="1200" cap="none" spc="0" normalizeH="0" baseline="0" noProof="0">
                <a:ln>
                  <a:noFill/>
                </a:ln>
                <a:solidFill>
                  <a:prstClr val="black"/>
                </a:solidFill>
                <a:effectLst/>
                <a:uLnTx/>
                <a:uFillTx/>
                <a:latin typeface="Arial" charset="0"/>
                <a:ea typeface="Calibri" pitchFamily="34" charset="0"/>
                <a:cs typeface="Arial" charset="0"/>
              </a:rPr>
            </a:br>
            <a:r>
              <a:rPr kumimoji="0" lang="nl-NL" sz="1100" b="0" i="0" u="none" strike="noStrike" kern="1200" cap="none" spc="0" normalizeH="0" baseline="0" noProof="0">
                <a:ln>
                  <a:noFill/>
                </a:ln>
                <a:solidFill>
                  <a:prstClr val="black"/>
                </a:solidFill>
                <a:effectLst/>
                <a:uLnTx/>
                <a:uFillTx/>
                <a:latin typeface="Arial" charset="0"/>
                <a:ea typeface="Calibri" pitchFamily="34" charset="0"/>
                <a:cs typeface="Arial" charset="0"/>
              </a:rPr>
              <a:t>- </a:t>
            </a:r>
            <a:r>
              <a:rPr kumimoji="0" lang="nl-NL" sz="1100" b="0" i="0" u="none" strike="noStrike" kern="1200" cap="none" spc="0" normalizeH="0" baseline="0" noProof="0">
                <a:ln>
                  <a:noFill/>
                </a:ln>
                <a:solidFill>
                  <a:prstClr val="black"/>
                </a:solidFill>
                <a:effectLst/>
                <a:uLnTx/>
                <a:uFillTx/>
                <a:latin typeface="Calibri"/>
                <a:ea typeface="Calibri" pitchFamily="34" charset="0"/>
                <a:cs typeface="Arial" charset="0"/>
              </a:rPr>
              <a:t>Ga op zoek naar informatie over bovengenoemde onderwerpen.</a:t>
            </a:r>
            <a:br>
              <a:rPr kumimoji="0" lang="nl-NL" sz="1100" b="0" i="0" u="none" strike="noStrike" kern="1200" cap="none" spc="0" normalizeH="0" baseline="0" noProof="0">
                <a:ln>
                  <a:noFill/>
                </a:ln>
                <a:solidFill>
                  <a:prstClr val="black"/>
                </a:solidFill>
                <a:effectLst/>
                <a:uLnTx/>
                <a:uFillTx/>
                <a:latin typeface="Calibri"/>
                <a:ea typeface="Calibri" pitchFamily="34" charset="0"/>
                <a:cs typeface="Arial" charset="0"/>
              </a:rPr>
            </a:br>
            <a:r>
              <a:rPr kumimoji="0" lang="nl-NL" sz="1100" b="0" i="0" u="none" strike="noStrike" kern="1200" cap="none" spc="0" normalizeH="0" baseline="0" noProof="0">
                <a:ln>
                  <a:noFill/>
                </a:ln>
                <a:solidFill>
                  <a:prstClr val="black"/>
                </a:solidFill>
                <a:effectLst/>
                <a:uLnTx/>
                <a:uFillTx/>
                <a:latin typeface="Calibri"/>
                <a:ea typeface="Calibri" pitchFamily="34" charset="0"/>
                <a:cs typeface="Arial" charset="0"/>
              </a:rPr>
              <a:t>- Gebruik beschikbare bronnen om informatieve afbeeldingen te kunnen maken en vinden. Je kunt ook eigen gemaakte foto’s van het gebied in je verslag gebruiken.</a:t>
            </a:r>
            <a:br>
              <a:rPr kumimoji="0" lang="nl-NL" sz="1100" b="0" i="0" u="none" strike="noStrike" kern="1200" cap="none" spc="0" normalizeH="0" baseline="0" noProof="0">
                <a:ln>
                  <a:noFill/>
                </a:ln>
                <a:solidFill>
                  <a:prstClr val="black"/>
                </a:solidFill>
                <a:effectLst/>
                <a:uLnTx/>
                <a:uFillTx/>
                <a:latin typeface="Calibri"/>
                <a:ea typeface="Calibri" pitchFamily="34" charset="0"/>
                <a:cs typeface="Arial" charset="0"/>
              </a:rPr>
            </a:br>
            <a:r>
              <a:rPr kumimoji="0" lang="nl-NL" sz="1100" b="0" i="0" u="none" strike="noStrike" kern="1200" cap="none" spc="0" normalizeH="0" baseline="0" noProof="0">
                <a:ln>
                  <a:noFill/>
                </a:ln>
                <a:solidFill>
                  <a:prstClr val="black"/>
                </a:solidFill>
                <a:effectLst/>
                <a:uLnTx/>
                <a:uFillTx/>
                <a:latin typeface="Calibri"/>
                <a:ea typeface="Calibri" pitchFamily="34" charset="0"/>
                <a:cs typeface="Arial" charset="0"/>
              </a:rPr>
              <a:t>- Maak een kaart van het plangebied. Denk aan de schaal.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nl-NL" sz="1100" b="0" i="0" u="none" strike="noStrike" kern="1200" cap="none" spc="0" normalizeH="0" baseline="0" noProof="0">
                <a:ln>
                  <a:noFill/>
                </a:ln>
                <a:solidFill>
                  <a:prstClr val="black"/>
                </a:solidFill>
                <a:effectLst/>
                <a:uLnTx/>
                <a:uFillTx/>
                <a:latin typeface="Calibri"/>
                <a:ea typeface="Calibri" pitchFamily="34" charset="0"/>
                <a:cs typeface="Arial" charset="0"/>
              </a:rPr>
              <a:t>- Zoek vergelijkbare initiatieven in Nederland om inspiratie op te doen voor het ontwerp.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nl-NL" sz="1100" b="1" i="0" u="none" strike="noStrike" kern="1200" cap="none" spc="0" normalizeH="0" baseline="0" noProof="0">
                <a:ln>
                  <a:noFill/>
                </a:ln>
                <a:solidFill>
                  <a:prstClr val="black"/>
                </a:solidFill>
                <a:effectLst/>
                <a:uLnTx/>
                <a:uFillTx/>
                <a:latin typeface="Calibri"/>
                <a:ea typeface="Calibri" pitchFamily="34" charset="0"/>
                <a:cs typeface="Arial" charset="0"/>
              </a:rPr>
              <a:t>Maak veel gebruik van afbeeldingen om je verhaal te ondersteunen.</a:t>
            </a:r>
          </a:p>
        </p:txBody>
      </p:sp>
      <p:pic>
        <p:nvPicPr>
          <p:cNvPr id="1026" name="Picture 2" descr="Gerelateerde afbeelding"/>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21116" t="7129" r="15621" b="21880"/>
          <a:stretch/>
        </p:blipFill>
        <p:spPr bwMode="auto">
          <a:xfrm>
            <a:off x="6628530" y="4205339"/>
            <a:ext cx="3622383" cy="22871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46996" y="-1587"/>
            <a:ext cx="928688" cy="6858000"/>
          </a:xfrm>
          <a:prstGeom prst="rect">
            <a:avLst/>
          </a:prstGeom>
          <a:solidFill>
            <a:srgbClr val="CCFF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nl-NL"/>
          </a:p>
        </p:txBody>
      </p:sp>
      <p:sp>
        <p:nvSpPr>
          <p:cNvPr id="14339" name="Rectangle 3"/>
          <p:cNvSpPr>
            <a:spLocks noChangeArrowheads="1"/>
          </p:cNvSpPr>
          <p:nvPr/>
        </p:nvSpPr>
        <p:spPr bwMode="auto">
          <a:xfrm>
            <a:off x="1776802" y="925478"/>
            <a:ext cx="4319198" cy="938719"/>
          </a:xfrm>
          <a:prstGeom prst="rect">
            <a:avLst/>
          </a:prstGeom>
          <a:noFill/>
          <a:ln w="9525">
            <a:solidFill>
              <a:schemeClr val="tx1"/>
            </a:solidFill>
            <a:miter lim="800000"/>
            <a:headEnd/>
            <a:tailEnd/>
          </a:ln>
        </p:spPr>
        <p:txBody>
          <a:bodyPr wrap="square" anchor="ctr">
            <a:spAutoFit/>
          </a:bodyPr>
          <a:lstStyle/>
          <a:p>
            <a:r>
              <a:rPr lang="nl-NL" sz="1100" b="1">
                <a:solidFill>
                  <a:srgbClr val="0070C0"/>
                </a:solidFill>
                <a:ea typeface="Calibri" pitchFamily="34" charset="0"/>
                <a:cs typeface="Arial" charset="0"/>
              </a:rPr>
              <a:t>Leerdoelen</a:t>
            </a:r>
          </a:p>
          <a:p>
            <a:r>
              <a:rPr lang="nl-NL" sz="1100">
                <a:latin typeface="+mj-lt"/>
                <a:ea typeface="Calibri" pitchFamily="34" charset="0"/>
                <a:cs typeface="Arial" charset="0"/>
              </a:rPr>
              <a:t>Na het maken van dit leerarrangement kun je:</a:t>
            </a:r>
          </a:p>
          <a:p>
            <a:pPr marL="171450" indent="-171450">
              <a:buFont typeface="Arial" pitchFamily="34" charset="0"/>
              <a:buChar char="•"/>
            </a:pPr>
            <a:r>
              <a:rPr lang="nl-NL" sz="1100">
                <a:latin typeface="+mj-lt"/>
                <a:ea typeface="Calibri" pitchFamily="34" charset="0"/>
                <a:cs typeface="Arial" charset="0"/>
              </a:rPr>
              <a:t>Een marktonderzoek opzetten</a:t>
            </a:r>
          </a:p>
          <a:p>
            <a:pPr marL="171450" indent="-171450">
              <a:buFont typeface="Arial" pitchFamily="34" charset="0"/>
              <a:buChar char="•"/>
            </a:pPr>
            <a:r>
              <a:rPr lang="nl-NL" sz="1100">
                <a:latin typeface="+mj-lt"/>
                <a:ea typeface="Calibri" pitchFamily="34" charset="0"/>
                <a:cs typeface="Arial" charset="0"/>
              </a:rPr>
              <a:t>Een doelgroep analyse maken</a:t>
            </a:r>
          </a:p>
          <a:p>
            <a:pPr marL="171450" indent="-171450">
              <a:buFont typeface="Arial" pitchFamily="34" charset="0"/>
              <a:buChar char="•"/>
            </a:pPr>
            <a:r>
              <a:rPr lang="nl-NL" sz="1100">
                <a:latin typeface="+mj-lt"/>
                <a:ea typeface="Calibri" pitchFamily="34" charset="0"/>
                <a:cs typeface="Arial" charset="0"/>
              </a:rPr>
              <a:t>De resultaten van een marktonderzoek verwerken </a:t>
            </a:r>
          </a:p>
        </p:txBody>
      </p:sp>
      <p:sp>
        <p:nvSpPr>
          <p:cNvPr id="14340" name="Rectangle 4"/>
          <p:cNvSpPr>
            <a:spLocks noChangeArrowheads="1"/>
          </p:cNvSpPr>
          <p:nvPr/>
        </p:nvSpPr>
        <p:spPr bwMode="auto">
          <a:xfrm>
            <a:off x="1740370" y="2020038"/>
            <a:ext cx="4355630" cy="2292935"/>
          </a:xfrm>
          <a:prstGeom prst="rect">
            <a:avLst/>
          </a:prstGeom>
          <a:noFill/>
          <a:ln w="9525">
            <a:solidFill>
              <a:schemeClr val="tx1"/>
            </a:solidFill>
            <a:miter lim="800000"/>
            <a:headEnd/>
            <a:tailEnd/>
          </a:ln>
        </p:spPr>
        <p:txBody>
          <a:bodyPr wrap="square" anchor="ctr">
            <a:spAutoFit/>
          </a:bodyPr>
          <a:lstStyle/>
          <a:p>
            <a:pPr eaLnBrk="0" hangingPunct="0"/>
            <a:r>
              <a:rPr lang="nl-NL" sz="1100" b="1">
                <a:solidFill>
                  <a:srgbClr val="0070C0"/>
                </a:solidFill>
                <a:ea typeface="Calibri" pitchFamily="34" charset="0"/>
                <a:cs typeface="Arial" charset="0"/>
              </a:rPr>
              <a:t>Leerproduct	</a:t>
            </a:r>
            <a:r>
              <a:rPr lang="nl-NL" sz="1100" b="1">
                <a:ea typeface="Calibri" pitchFamily="34" charset="0"/>
                <a:cs typeface="Arial" charset="0"/>
              </a:rPr>
              <a:t>		</a:t>
            </a:r>
          </a:p>
          <a:p>
            <a:pPr eaLnBrk="0" hangingPunct="0"/>
            <a:r>
              <a:rPr lang="nl-NL" sz="1100">
                <a:latin typeface="+mj-lt"/>
                <a:ea typeface="Calibri" pitchFamily="34" charset="0"/>
                <a:cs typeface="Arial" charset="0"/>
              </a:rPr>
              <a:t>Een verslag dat bestaat uit 2 onderdelen: </a:t>
            </a:r>
          </a:p>
          <a:p>
            <a:pPr marL="171450" indent="-171450" eaLnBrk="0" hangingPunct="0">
              <a:buFont typeface="Arial" panose="020B0604020202020204" pitchFamily="34" charset="0"/>
              <a:buChar char="•"/>
            </a:pPr>
            <a:r>
              <a:rPr lang="nl-NL" sz="1100">
                <a:latin typeface="+mj-lt"/>
                <a:ea typeface="Calibri" pitchFamily="34" charset="0"/>
                <a:cs typeface="Arial" charset="0"/>
              </a:rPr>
              <a:t>Een Excel verslag waarin je de doelgroep van de opdrachtgever analyseert en grafisch presenteert. </a:t>
            </a:r>
          </a:p>
          <a:p>
            <a:pPr marL="171450" indent="-171450" eaLnBrk="0" hangingPunct="0">
              <a:buFont typeface="Arial" panose="020B0604020202020204" pitchFamily="34" charset="0"/>
              <a:buChar char="•"/>
            </a:pPr>
            <a:r>
              <a:rPr lang="nl-NL" sz="1100">
                <a:latin typeface="+mj-lt"/>
                <a:ea typeface="Calibri" pitchFamily="34" charset="0"/>
                <a:cs typeface="Arial" charset="0"/>
              </a:rPr>
              <a:t>Een aanbeveling op basis van de 4C’s. </a:t>
            </a:r>
          </a:p>
          <a:p>
            <a:pPr eaLnBrk="0" hangingPunct="0"/>
            <a:r>
              <a:rPr lang="nl-NL" sz="1100">
                <a:latin typeface="+mj-lt"/>
                <a:ea typeface="Calibri" pitchFamily="34" charset="0"/>
                <a:cs typeface="Arial" charset="0"/>
              </a:rPr>
              <a:t>In het verslag komt het volgende aan bod:</a:t>
            </a:r>
          </a:p>
          <a:p>
            <a:pPr marL="171450" indent="-171450" eaLnBrk="0" hangingPunct="0">
              <a:buFont typeface="Arial" panose="020B0604020202020204" pitchFamily="34" charset="0"/>
              <a:buChar char="•"/>
            </a:pPr>
            <a:r>
              <a:rPr lang="nl-NL" sz="1100">
                <a:latin typeface="+mj-lt"/>
                <a:ea typeface="Calibri" pitchFamily="34" charset="0"/>
                <a:cs typeface="Arial" charset="0"/>
              </a:rPr>
              <a:t>Deskresearch met daarin minimaal 8 demografische gegevens (zie PowerPoint “Deskresearch Spoorzone”).</a:t>
            </a:r>
          </a:p>
          <a:p>
            <a:pPr marL="171450" indent="-171450" eaLnBrk="0" hangingPunct="0">
              <a:buFont typeface="Arial" panose="020B0604020202020204" pitchFamily="34" charset="0"/>
              <a:buChar char="•"/>
            </a:pPr>
            <a:r>
              <a:rPr lang="nl-NL" sz="1100">
                <a:latin typeface="+mj-lt"/>
                <a:ea typeface="Calibri" pitchFamily="34" charset="0"/>
                <a:cs typeface="Arial" charset="0"/>
              </a:rPr>
              <a:t>De gegevens verwerkt in een passende diagram.</a:t>
            </a:r>
          </a:p>
          <a:p>
            <a:pPr marL="171450" indent="-171450" eaLnBrk="0" hangingPunct="0">
              <a:buFont typeface="Arial" panose="020B0604020202020204" pitchFamily="34" charset="0"/>
              <a:buChar char="•"/>
            </a:pPr>
            <a:r>
              <a:rPr lang="nl-NL" sz="1100">
                <a:latin typeface="+mj-lt"/>
                <a:ea typeface="Calibri" pitchFamily="34" charset="0"/>
                <a:cs typeface="Arial" charset="0"/>
              </a:rPr>
              <a:t>Een beschrijving van de 4C’s voor het gebied de Spoorzone.</a:t>
            </a:r>
          </a:p>
          <a:p>
            <a:pPr marL="171450" indent="-171450" eaLnBrk="0" hangingPunct="0">
              <a:buFont typeface="Arial" panose="020B0604020202020204" pitchFamily="34" charset="0"/>
              <a:buChar char="•"/>
            </a:pPr>
            <a:r>
              <a:rPr lang="nl-NL" sz="1100">
                <a:latin typeface="+mj-lt"/>
                <a:ea typeface="Calibri" pitchFamily="34" charset="0"/>
                <a:cs typeface="Arial" charset="0"/>
              </a:rPr>
              <a:t>Een aanbeveling voor de opdrachtgever op basis van de externe data, dit wederom m.b.v. de 4C’s.</a:t>
            </a:r>
          </a:p>
          <a:p>
            <a:pPr marL="171450" indent="-171450" eaLnBrk="0" hangingPunct="0">
              <a:buFont typeface="Arial" panose="020B0604020202020204" pitchFamily="34" charset="0"/>
              <a:buChar char="•"/>
            </a:pPr>
            <a:r>
              <a:rPr lang="nl-NL" sz="1100">
                <a:latin typeface="+mj-lt"/>
                <a:ea typeface="Calibri" pitchFamily="34" charset="0"/>
                <a:cs typeface="Arial" charset="0"/>
              </a:rPr>
              <a:t>Bronvermelding.</a:t>
            </a:r>
          </a:p>
        </p:txBody>
      </p:sp>
      <p:sp>
        <p:nvSpPr>
          <p:cNvPr id="14342" name="Rectangle 6"/>
          <p:cNvSpPr>
            <a:spLocks noChangeArrowheads="1"/>
          </p:cNvSpPr>
          <p:nvPr/>
        </p:nvSpPr>
        <p:spPr bwMode="auto">
          <a:xfrm>
            <a:off x="7332160" y="1022875"/>
            <a:ext cx="3949354" cy="1277273"/>
          </a:xfrm>
          <a:prstGeom prst="rect">
            <a:avLst/>
          </a:prstGeom>
          <a:noFill/>
          <a:ln w="9525">
            <a:solidFill>
              <a:schemeClr val="tx1"/>
            </a:solidFill>
            <a:miter lim="800000"/>
            <a:headEnd/>
            <a:tailEnd/>
          </a:ln>
        </p:spPr>
        <p:txBody>
          <a:bodyPr wrap="square" anchor="ctr">
            <a:spAutoFit/>
          </a:bodyPr>
          <a:lstStyle/>
          <a:p>
            <a:r>
              <a:rPr lang="nl-NL" sz="1100" b="1">
                <a:solidFill>
                  <a:srgbClr val="0070C0"/>
                </a:solidFill>
                <a:ea typeface="Calibri" pitchFamily="34" charset="0"/>
                <a:cs typeface="Arial" charset="0"/>
              </a:rPr>
              <a:t>Samenwerken       </a:t>
            </a:r>
            <a:r>
              <a:rPr lang="nl-NL" sz="1100" b="1">
                <a:ea typeface="Calibri" pitchFamily="34" charset="0"/>
                <a:cs typeface="Arial" charset="0"/>
              </a:rPr>
              <a:t>                                </a:t>
            </a:r>
            <a:r>
              <a:rPr lang="nl-NL" sz="1100" b="1">
                <a:solidFill>
                  <a:srgbClr val="FF0000"/>
                </a:solidFill>
                <a:ea typeface="Calibri" pitchFamily="34" charset="0"/>
                <a:cs typeface="Arial" charset="0"/>
              </a:rPr>
              <a:t>  </a:t>
            </a:r>
          </a:p>
          <a:p>
            <a:pPr marL="171450" indent="-171450" eaLnBrk="0" hangingPunct="0">
              <a:buFont typeface="Arial" pitchFamily="34" charset="0"/>
              <a:buChar char="•"/>
            </a:pPr>
            <a:r>
              <a:rPr lang="nl-NL" sz="1100">
                <a:latin typeface="+mj-lt"/>
                <a:ea typeface="Calibri" pitchFamily="34" charset="0"/>
                <a:cs typeface="Arial" charset="0"/>
              </a:rPr>
              <a:t>Plaats je product op het Leerplatform.</a:t>
            </a:r>
          </a:p>
          <a:p>
            <a:pPr marL="171450" indent="-171450" eaLnBrk="0" hangingPunct="0">
              <a:buFont typeface="Arial" pitchFamily="34" charset="0"/>
              <a:buChar char="•"/>
            </a:pPr>
            <a:r>
              <a:rPr lang="nl-NL" sz="1100">
                <a:latin typeface="+mj-lt"/>
                <a:ea typeface="Calibri" pitchFamily="34" charset="0"/>
                <a:cs typeface="Arial" charset="0"/>
              </a:rPr>
              <a:t>Bekijk leerproducten van anderen en geef feedback.</a:t>
            </a:r>
          </a:p>
          <a:p>
            <a:pPr marL="171450" indent="-171450" eaLnBrk="0" hangingPunct="0">
              <a:buFont typeface="Arial" pitchFamily="34" charset="0"/>
              <a:buChar char="•"/>
            </a:pPr>
            <a:r>
              <a:rPr lang="nl-NL" sz="1100">
                <a:latin typeface="+mj-lt"/>
                <a:ea typeface="Calibri" pitchFamily="34" charset="0"/>
                <a:cs typeface="Arial" charset="0"/>
              </a:rPr>
              <a:t>Verbeter je leerproduct en plaats versie 2</a:t>
            </a:r>
          </a:p>
          <a:p>
            <a:pPr marL="171450" indent="-171450" eaLnBrk="0" hangingPunct="0">
              <a:buFont typeface="Arial" pitchFamily="34" charset="0"/>
              <a:buChar char="•"/>
            </a:pPr>
            <a:r>
              <a:rPr lang="nl-NL" sz="1100">
                <a:latin typeface="+mj-lt"/>
                <a:ea typeface="Calibri" pitchFamily="34" charset="0"/>
                <a:cs typeface="Arial" charset="0"/>
              </a:rPr>
              <a:t>Deze opdracht maak je met je projectgroep</a:t>
            </a:r>
          </a:p>
          <a:p>
            <a:pPr marL="171450" indent="-171450" eaLnBrk="0" hangingPunct="0">
              <a:buFont typeface="Arial" pitchFamily="34" charset="0"/>
              <a:buChar char="•"/>
            </a:pPr>
            <a:r>
              <a:rPr lang="nl-NL" sz="1100">
                <a:latin typeface="+mj-lt"/>
                <a:ea typeface="Calibri" pitchFamily="34" charset="0"/>
                <a:cs typeface="Arial" charset="0"/>
              </a:rPr>
              <a:t>Versie 1 28-05-2021</a:t>
            </a:r>
          </a:p>
          <a:p>
            <a:pPr marL="171450" indent="-171450" eaLnBrk="0" hangingPunct="0">
              <a:buFont typeface="Arial" pitchFamily="34" charset="0"/>
              <a:buChar char="•"/>
            </a:pPr>
            <a:r>
              <a:rPr lang="nl-NL" sz="1100">
                <a:latin typeface="+mj-lt"/>
                <a:ea typeface="Calibri" pitchFamily="34" charset="0"/>
                <a:cs typeface="Arial" charset="0"/>
              </a:rPr>
              <a:t>Versie 2 04-06-2021</a:t>
            </a:r>
          </a:p>
        </p:txBody>
      </p:sp>
      <p:sp>
        <p:nvSpPr>
          <p:cNvPr id="14344" name="Rectangle 8"/>
          <p:cNvSpPr>
            <a:spLocks noChangeArrowheads="1"/>
          </p:cNvSpPr>
          <p:nvPr/>
        </p:nvSpPr>
        <p:spPr bwMode="auto">
          <a:xfrm>
            <a:off x="7332160" y="2603775"/>
            <a:ext cx="3949354" cy="535852"/>
          </a:xfrm>
          <a:prstGeom prst="rect">
            <a:avLst/>
          </a:prstGeom>
          <a:noFill/>
          <a:ln w="9525">
            <a:solidFill>
              <a:schemeClr val="tx1"/>
            </a:solidFill>
            <a:miter lim="800000"/>
            <a:headEnd/>
            <a:tailEnd/>
          </a:ln>
        </p:spPr>
        <p:txBody>
          <a:bodyPr wrap="square" anchor="ctr">
            <a:spAutoFit/>
          </a:bodyPr>
          <a:lstStyle/>
          <a:p>
            <a:r>
              <a:rPr lang="nl-NL" sz="1100" b="1">
                <a:solidFill>
                  <a:srgbClr val="0070C0"/>
                </a:solidFill>
                <a:ea typeface="Calibri" pitchFamily="34" charset="0"/>
                <a:cs typeface="Arial" charset="0"/>
              </a:rPr>
              <a:t>Bijeenkomsten</a:t>
            </a:r>
            <a:r>
              <a:rPr lang="nl-NL" sz="1100" b="1">
                <a:ea typeface="Calibri" pitchFamily="34" charset="0"/>
                <a:cs typeface="Arial" charset="0"/>
              </a:rPr>
              <a:t>		</a:t>
            </a:r>
            <a:endParaRPr lang="nl-NL" sz="1100">
              <a:ea typeface="Calibri" pitchFamily="34" charset="0"/>
              <a:cs typeface="Arial" charset="0"/>
            </a:endParaRPr>
          </a:p>
          <a:p>
            <a:pPr marL="171450" indent="-171450" defTabSz="457200" eaLnBrk="0" hangingPunct="0">
              <a:lnSpc>
                <a:spcPct val="80000"/>
              </a:lnSpc>
              <a:buFont typeface="Arial" panose="020B0604020202020204" pitchFamily="34" charset="0"/>
              <a:buChar char="•"/>
              <a:tabLst>
                <a:tab pos="176213" algn="l"/>
                <a:tab pos="1163638" algn="l"/>
              </a:tabLst>
            </a:pPr>
            <a:r>
              <a:rPr lang="nl-NL" sz="1100">
                <a:latin typeface="+mj-lt"/>
                <a:ea typeface="Calibri" pitchFamily="34" charset="0"/>
                <a:cs typeface="Arial" charset="0"/>
              </a:rPr>
              <a:t>Les over Marktonderzoek</a:t>
            </a:r>
          </a:p>
          <a:p>
            <a:pPr marL="171450" indent="-171450" defTabSz="457200" eaLnBrk="0" hangingPunct="0">
              <a:lnSpc>
                <a:spcPct val="80000"/>
              </a:lnSpc>
              <a:buFont typeface="Arial" panose="020B0604020202020204" pitchFamily="34" charset="0"/>
              <a:buChar char="•"/>
              <a:tabLst>
                <a:tab pos="176213" algn="l"/>
                <a:tab pos="1163638" algn="l"/>
              </a:tabLst>
            </a:pPr>
            <a:r>
              <a:rPr lang="nl-NL" sz="1100">
                <a:latin typeface="+mj-lt"/>
                <a:ea typeface="Calibri" pitchFamily="34" charset="0"/>
                <a:cs typeface="Arial" charset="0"/>
              </a:rPr>
              <a:t>Les over Deskresearch</a:t>
            </a:r>
          </a:p>
        </p:txBody>
      </p:sp>
      <p:sp>
        <p:nvSpPr>
          <p:cNvPr id="14346" name="Rectangle 8"/>
          <p:cNvSpPr>
            <a:spLocks noChangeArrowheads="1"/>
          </p:cNvSpPr>
          <p:nvPr/>
        </p:nvSpPr>
        <p:spPr bwMode="auto">
          <a:xfrm>
            <a:off x="7332160" y="3355219"/>
            <a:ext cx="3940622" cy="501997"/>
          </a:xfrm>
          <a:prstGeom prst="rect">
            <a:avLst/>
          </a:prstGeom>
          <a:noFill/>
          <a:ln w="9525">
            <a:solidFill>
              <a:schemeClr val="tx1"/>
            </a:solidFill>
            <a:miter lim="800000"/>
            <a:headEnd/>
            <a:tailEnd/>
          </a:ln>
        </p:spPr>
        <p:txBody>
          <a:bodyPr wrap="square" anchor="ctr">
            <a:spAutoFit/>
          </a:bodyPr>
          <a:lstStyle/>
          <a:p>
            <a:pPr defTabSz="457200" eaLnBrk="0" hangingPunct="0">
              <a:lnSpc>
                <a:spcPct val="80000"/>
              </a:lnSpc>
              <a:tabLst>
                <a:tab pos="176213" algn="l"/>
                <a:tab pos="1163638" algn="l"/>
              </a:tabLst>
            </a:pPr>
            <a:r>
              <a:rPr lang="nl-NL" sz="1100" b="1">
                <a:solidFill>
                  <a:srgbClr val="0070C0"/>
                </a:solidFill>
                <a:ea typeface="Calibri" pitchFamily="34" charset="0"/>
                <a:cs typeface="Arial" charset="0"/>
              </a:rPr>
              <a:t>Bronnen</a:t>
            </a:r>
          </a:p>
          <a:p>
            <a:pPr marL="171450" indent="-171450" defTabSz="457200" eaLnBrk="0" hangingPunct="0">
              <a:lnSpc>
                <a:spcPct val="80000"/>
              </a:lnSpc>
              <a:buFont typeface="Arial" panose="020B0604020202020204" pitchFamily="34" charset="0"/>
              <a:buChar char="•"/>
              <a:tabLst>
                <a:tab pos="176213" algn="l"/>
                <a:tab pos="1163638" algn="l"/>
              </a:tabLst>
            </a:pPr>
            <a:r>
              <a:rPr lang="nl-NL" sz="1100">
                <a:latin typeface="+mj-lt"/>
                <a:ea typeface="Calibri" pitchFamily="34" charset="0"/>
                <a:cs typeface="Arial" charset="0"/>
              </a:rPr>
              <a:t>PowerPoint van lessen</a:t>
            </a:r>
          </a:p>
          <a:p>
            <a:pPr marL="171450" indent="-171450" defTabSz="457200" eaLnBrk="0" hangingPunct="0">
              <a:lnSpc>
                <a:spcPct val="80000"/>
              </a:lnSpc>
              <a:buFont typeface="Arial" panose="020B0604020202020204" pitchFamily="34" charset="0"/>
              <a:buChar char="•"/>
              <a:tabLst>
                <a:tab pos="176213" algn="l"/>
                <a:tab pos="1163638" algn="l"/>
              </a:tabLst>
            </a:pPr>
            <a:r>
              <a:rPr lang="nl-NL" sz="1100">
                <a:latin typeface="+mj-lt"/>
                <a:ea typeface="Calibri" pitchFamily="34" charset="0"/>
                <a:cs typeface="Arial" charset="0"/>
              </a:rPr>
              <a:t>Websites uit de PPT “Deskresearch Spoorzone”</a:t>
            </a:r>
          </a:p>
        </p:txBody>
      </p:sp>
      <p:sp>
        <p:nvSpPr>
          <p:cNvPr id="14348" name="Tekstvak 23"/>
          <p:cNvSpPr txBox="1">
            <a:spLocks noChangeArrowheads="1"/>
          </p:cNvSpPr>
          <p:nvPr/>
        </p:nvSpPr>
        <p:spPr bwMode="auto">
          <a:xfrm>
            <a:off x="2925609" y="244429"/>
            <a:ext cx="7852137" cy="523220"/>
          </a:xfrm>
          <a:prstGeom prst="rect">
            <a:avLst/>
          </a:prstGeom>
          <a:noFill/>
          <a:ln w="9525">
            <a:noFill/>
            <a:miter lim="800000"/>
            <a:headEnd/>
            <a:tailEnd/>
          </a:ln>
        </p:spPr>
        <p:txBody>
          <a:bodyPr wrap="square" anchor="t">
            <a:spAutoFit/>
          </a:bodyPr>
          <a:lstStyle/>
          <a:p>
            <a:r>
              <a:rPr lang="nl-NL" sz="2800">
                <a:latin typeface="Calibri"/>
                <a:cs typeface="Calibri"/>
              </a:rPr>
              <a:t>2021_IRG_2_Marktonderzoek</a:t>
            </a:r>
            <a:endParaRPr lang="nl-NL" sz="2400">
              <a:latin typeface="Calibri" pitchFamily="34" charset="0"/>
            </a:endParaRPr>
          </a:p>
        </p:txBody>
      </p:sp>
      <p:sp>
        <p:nvSpPr>
          <p:cNvPr id="17" name="Rechthoek 16"/>
          <p:cNvSpPr/>
          <p:nvPr/>
        </p:nvSpPr>
        <p:spPr>
          <a:xfrm>
            <a:off x="-46996" y="6704012"/>
            <a:ext cx="12238996" cy="219836"/>
          </a:xfrm>
          <a:prstGeom prst="rect">
            <a:avLst/>
          </a:prstGeom>
          <a:solidFill>
            <a:srgbClr val="CCFF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nl-NL"/>
          </a:p>
        </p:txBody>
      </p:sp>
      <p:pic>
        <p:nvPicPr>
          <p:cNvPr id="20" name="Afbeelding 19"/>
          <p:cNvPicPr>
            <a:picLocks noChangeAspect="1"/>
          </p:cNvPicPr>
          <p:nvPr/>
        </p:nvPicPr>
        <p:blipFill>
          <a:blip r:embed="rId3" cstate="print"/>
          <a:stretch>
            <a:fillRect/>
          </a:stretch>
        </p:blipFill>
        <p:spPr>
          <a:xfrm>
            <a:off x="1179386" y="2013578"/>
            <a:ext cx="263290" cy="321303"/>
          </a:xfrm>
          <a:prstGeom prst="rect">
            <a:avLst/>
          </a:prstGeom>
        </p:spPr>
      </p:pic>
      <p:pic>
        <p:nvPicPr>
          <p:cNvPr id="22" name="Afbeelding 21"/>
          <p:cNvPicPr>
            <a:picLocks noChangeAspect="1"/>
          </p:cNvPicPr>
          <p:nvPr/>
        </p:nvPicPr>
        <p:blipFill>
          <a:blip r:embed="rId4" cstate="print"/>
          <a:stretch>
            <a:fillRect/>
          </a:stretch>
        </p:blipFill>
        <p:spPr>
          <a:xfrm>
            <a:off x="1177889" y="4561202"/>
            <a:ext cx="266283" cy="416301"/>
          </a:xfrm>
          <a:prstGeom prst="rect">
            <a:avLst/>
          </a:prstGeom>
        </p:spPr>
      </p:pic>
      <p:pic>
        <p:nvPicPr>
          <p:cNvPr id="23" name="Afbeelding 22"/>
          <p:cNvPicPr>
            <a:picLocks noChangeAspect="1"/>
          </p:cNvPicPr>
          <p:nvPr/>
        </p:nvPicPr>
        <p:blipFill>
          <a:blip r:embed="rId5" cstate="print"/>
          <a:stretch>
            <a:fillRect/>
          </a:stretch>
        </p:blipFill>
        <p:spPr>
          <a:xfrm>
            <a:off x="6819124" y="1113767"/>
            <a:ext cx="385812" cy="263054"/>
          </a:xfrm>
          <a:prstGeom prst="rect">
            <a:avLst/>
          </a:prstGeom>
        </p:spPr>
      </p:pic>
      <p:pic>
        <p:nvPicPr>
          <p:cNvPr id="24" name="Afbeelding 23"/>
          <p:cNvPicPr>
            <a:picLocks noChangeAspect="1"/>
          </p:cNvPicPr>
          <p:nvPr/>
        </p:nvPicPr>
        <p:blipFill>
          <a:blip r:embed="rId6" cstate="print"/>
          <a:stretch>
            <a:fillRect/>
          </a:stretch>
        </p:blipFill>
        <p:spPr>
          <a:xfrm>
            <a:off x="6866784" y="3389201"/>
            <a:ext cx="290493" cy="282310"/>
          </a:xfrm>
          <a:prstGeom prst="rect">
            <a:avLst/>
          </a:prstGeom>
        </p:spPr>
      </p:pic>
      <p:pic>
        <p:nvPicPr>
          <p:cNvPr id="25" name="Afbeelding 24"/>
          <p:cNvPicPr>
            <a:picLocks noChangeAspect="1"/>
          </p:cNvPicPr>
          <p:nvPr/>
        </p:nvPicPr>
        <p:blipFill rotWithShape="1">
          <a:blip r:embed="rId7" cstate="print"/>
          <a:srcRect l="17050" t="33024" r="61669" b="30375"/>
          <a:stretch/>
        </p:blipFill>
        <p:spPr>
          <a:xfrm>
            <a:off x="6856643" y="2651071"/>
            <a:ext cx="269390" cy="260485"/>
          </a:xfrm>
          <a:prstGeom prst="rect">
            <a:avLst/>
          </a:prstGeom>
        </p:spPr>
      </p:pic>
      <p:sp>
        <p:nvSpPr>
          <p:cNvPr id="26" name="Rectangle 4"/>
          <p:cNvSpPr>
            <a:spLocks noChangeArrowheads="1"/>
          </p:cNvSpPr>
          <p:nvPr/>
        </p:nvSpPr>
        <p:spPr bwMode="auto">
          <a:xfrm>
            <a:off x="1734966" y="4569774"/>
            <a:ext cx="4355629" cy="1877437"/>
          </a:xfrm>
          <a:prstGeom prst="rect">
            <a:avLst/>
          </a:prstGeom>
          <a:noFill/>
          <a:ln w="9525">
            <a:solidFill>
              <a:schemeClr val="tx1"/>
            </a:solidFill>
            <a:miter lim="800000"/>
            <a:headEnd/>
            <a:tailEnd/>
          </a:ln>
        </p:spPr>
        <p:txBody>
          <a:bodyPr wrap="square" anchor="ctr">
            <a:spAutoFit/>
          </a:bodyPr>
          <a:lstStyle/>
          <a:p>
            <a:pPr eaLnBrk="0" hangingPunct="0"/>
            <a:r>
              <a:rPr lang="nl-NL" sz="1100" b="1" err="1">
                <a:solidFill>
                  <a:srgbClr val="0070C0"/>
                </a:solidFill>
                <a:ea typeface="Calibri" pitchFamily="34" charset="0"/>
                <a:cs typeface="Arial" charset="0"/>
              </a:rPr>
              <a:t>Leerpad</a:t>
            </a:r>
            <a:r>
              <a:rPr lang="nl-NL" sz="1100" b="1">
                <a:solidFill>
                  <a:srgbClr val="0070C0"/>
                </a:solidFill>
                <a:ea typeface="Calibri" pitchFamily="34" charset="0"/>
                <a:cs typeface="Arial" charset="0"/>
              </a:rPr>
              <a:t>		</a:t>
            </a:r>
            <a:r>
              <a:rPr lang="nl-NL" sz="1100" b="1">
                <a:ea typeface="Calibri" pitchFamily="34" charset="0"/>
                <a:cs typeface="Arial" charset="0"/>
              </a:rPr>
              <a:t>	</a:t>
            </a:r>
          </a:p>
          <a:p>
            <a:pPr marL="171450" indent="-171450" eaLnBrk="0" hangingPunct="0">
              <a:buFont typeface="Arial" panose="020B0604020202020204" pitchFamily="34" charset="0"/>
              <a:buChar char="•"/>
            </a:pPr>
            <a:r>
              <a:rPr lang="nl-NL" sz="1050">
                <a:latin typeface="+mn-lt"/>
                <a:ea typeface="Calibri" pitchFamily="34" charset="0"/>
                <a:cs typeface="Arial" charset="0"/>
              </a:rPr>
              <a:t>Gebruik voor je deskresearch o.a. de websites uit de PPT “Deskresearch Spoorzone”. </a:t>
            </a:r>
          </a:p>
          <a:p>
            <a:pPr marL="171450" indent="-171450" eaLnBrk="0" hangingPunct="0">
              <a:buFont typeface="Arial" panose="020B0604020202020204" pitchFamily="34" charset="0"/>
              <a:buChar char="•"/>
            </a:pPr>
            <a:r>
              <a:rPr lang="nl-NL" sz="1050">
                <a:latin typeface="+mn-lt"/>
                <a:ea typeface="Calibri" pitchFamily="34" charset="0"/>
                <a:cs typeface="Arial" charset="0"/>
              </a:rPr>
              <a:t>Onderzoek het gebied van jullie groep op minimaal 8 demografische gegevens (zie PPT).</a:t>
            </a:r>
          </a:p>
          <a:p>
            <a:pPr marL="171450" indent="-171450" eaLnBrk="0" hangingPunct="0">
              <a:buFont typeface="Arial" panose="020B0604020202020204" pitchFamily="34" charset="0"/>
              <a:buChar char="•"/>
            </a:pPr>
            <a:r>
              <a:rPr lang="nl-NL" sz="1050">
                <a:latin typeface="+mn-lt"/>
                <a:ea typeface="Calibri" pitchFamily="34" charset="0"/>
                <a:cs typeface="Arial" charset="0"/>
              </a:rPr>
              <a:t>Verwerk de gegevens in Excel met bijpassende diagrammen.</a:t>
            </a:r>
          </a:p>
          <a:p>
            <a:pPr marL="171450" indent="-171450" eaLnBrk="0" hangingPunct="0">
              <a:buFont typeface="Arial" panose="020B0604020202020204" pitchFamily="34" charset="0"/>
              <a:buChar char="•"/>
            </a:pPr>
            <a:r>
              <a:rPr lang="nl-NL" sz="1050">
                <a:latin typeface="+mn-lt"/>
                <a:ea typeface="Calibri" pitchFamily="34" charset="0"/>
                <a:cs typeface="Arial" charset="0"/>
              </a:rPr>
              <a:t>Beschrijf de 4C’s van de Spoorzone op dit moment.</a:t>
            </a:r>
          </a:p>
          <a:p>
            <a:pPr marL="171450" indent="-171450" eaLnBrk="0" hangingPunct="0">
              <a:buFont typeface="Arial" panose="020B0604020202020204" pitchFamily="34" charset="0"/>
              <a:buChar char="•"/>
            </a:pPr>
            <a:r>
              <a:rPr lang="nl-NL" sz="1050">
                <a:latin typeface="+mn-lt"/>
                <a:ea typeface="Calibri" pitchFamily="34" charset="0"/>
                <a:cs typeface="Arial" charset="0"/>
              </a:rPr>
              <a:t>Schrijf een aanbeveling m.b.v. de 4C’s en jullie externe data voor de opdrachtgever.</a:t>
            </a:r>
          </a:p>
          <a:p>
            <a:pPr marL="171450" indent="-171450" eaLnBrk="0" hangingPunct="0">
              <a:buFont typeface="Arial" panose="020B0604020202020204" pitchFamily="34" charset="0"/>
              <a:buChar char="•"/>
            </a:pPr>
            <a:r>
              <a:rPr lang="nl-NL" sz="1050">
                <a:latin typeface="+mn-lt"/>
                <a:ea typeface="Calibri" pitchFamily="34" charset="0"/>
                <a:cs typeface="Arial" charset="0"/>
              </a:rPr>
              <a:t>Zorg voor een overzichtelijk Excel verslag waarin alle eerder genoemde punten aan bod komen.</a:t>
            </a:r>
          </a:p>
        </p:txBody>
      </p:sp>
      <p:pic>
        <p:nvPicPr>
          <p:cNvPr id="18" name="Afbeelding 17"/>
          <p:cNvPicPr>
            <a:picLocks noChangeAspect="1"/>
          </p:cNvPicPr>
          <p:nvPr/>
        </p:nvPicPr>
        <p:blipFill>
          <a:blip r:embed="rId8" cstate="print"/>
          <a:stretch>
            <a:fillRect/>
          </a:stretch>
        </p:blipFill>
        <p:spPr>
          <a:xfrm>
            <a:off x="1256531" y="12227"/>
            <a:ext cx="1275008" cy="915544"/>
          </a:xfrm>
          <a:prstGeom prst="rect">
            <a:avLst/>
          </a:prstGeom>
        </p:spPr>
      </p:pic>
      <p:sp>
        <p:nvSpPr>
          <p:cNvPr id="21" name="Tekstvak 20"/>
          <p:cNvSpPr txBox="1"/>
          <p:nvPr/>
        </p:nvSpPr>
        <p:spPr>
          <a:xfrm>
            <a:off x="7332160" y="6088444"/>
            <a:ext cx="4555040" cy="461665"/>
          </a:xfrm>
          <a:prstGeom prst="rect">
            <a:avLst/>
          </a:prstGeom>
          <a:noFill/>
        </p:spPr>
        <p:txBody>
          <a:bodyPr wrap="square" rtlCol="0">
            <a:spAutoFit/>
          </a:bodyPr>
          <a:lstStyle/>
          <a:p>
            <a:pPr defTabSz="457200"/>
            <a:r>
              <a:rPr lang="nl-NL" sz="1200" i="1">
                <a:solidFill>
                  <a:prstClr val="black"/>
                </a:solidFill>
                <a:latin typeface="Arial" panose="020B0604020202020204" pitchFamily="34" charset="0"/>
                <a:cs typeface="Arial" panose="020B0604020202020204" pitchFamily="34" charset="0"/>
              </a:rPr>
              <a:t>Wat adviseren jullie de opdrachtgever op het gebied van marketing? </a:t>
            </a:r>
          </a:p>
        </p:txBody>
      </p:sp>
      <p:pic>
        <p:nvPicPr>
          <p:cNvPr id="2" name="Afbeelding 2" descr="Afbeelding met binnen&#10;&#10;Beschrijving is gegenereerd met hoge betrouwbaarheid">
            <a:extLst>
              <a:ext uri="{FF2B5EF4-FFF2-40B4-BE49-F238E27FC236}">
                <a16:creationId xmlns:a16="http://schemas.microsoft.com/office/drawing/2014/main" id="{B5036BBA-8389-4287-8F84-44E7656230A0}"/>
              </a:ext>
            </a:extLst>
          </p:cNvPr>
          <p:cNvPicPr>
            <a:picLocks noChangeAspect="1"/>
          </p:cNvPicPr>
          <p:nvPr/>
        </p:nvPicPr>
        <p:blipFill>
          <a:blip r:embed="rId9"/>
          <a:stretch>
            <a:fillRect/>
          </a:stretch>
        </p:blipFill>
        <p:spPr>
          <a:xfrm>
            <a:off x="8311870" y="4026657"/>
            <a:ext cx="1981201" cy="1888003"/>
          </a:xfrm>
          <a:prstGeom prst="rect">
            <a:avLst/>
          </a:prstGeom>
        </p:spPr>
      </p:pic>
      <p:pic>
        <p:nvPicPr>
          <p:cNvPr id="19" name="Afbeelding 18"/>
          <p:cNvPicPr>
            <a:picLocks noChangeAspect="1"/>
          </p:cNvPicPr>
          <p:nvPr/>
        </p:nvPicPr>
        <p:blipFill rotWithShape="1">
          <a:blip r:embed="rId10" cstate="print"/>
          <a:srcRect l="21805" r="10840"/>
          <a:stretch/>
        </p:blipFill>
        <p:spPr>
          <a:xfrm>
            <a:off x="1161364" y="766173"/>
            <a:ext cx="299335" cy="412425"/>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0" y="-1587"/>
            <a:ext cx="928688" cy="6858000"/>
          </a:xfrm>
          <a:prstGeom prst="rect">
            <a:avLst/>
          </a:prstGeom>
          <a:solidFill>
            <a:srgbClr val="CCFF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nl-NL"/>
          </a:p>
        </p:txBody>
      </p:sp>
      <p:sp>
        <p:nvSpPr>
          <p:cNvPr id="14339" name="Rectangle 3"/>
          <p:cNvSpPr>
            <a:spLocks noChangeArrowheads="1"/>
          </p:cNvSpPr>
          <p:nvPr/>
        </p:nvSpPr>
        <p:spPr bwMode="auto">
          <a:xfrm>
            <a:off x="1600633" y="1000182"/>
            <a:ext cx="4495367" cy="1107996"/>
          </a:xfrm>
          <a:prstGeom prst="rect">
            <a:avLst/>
          </a:prstGeom>
          <a:noFill/>
          <a:ln w="9525">
            <a:solidFill>
              <a:schemeClr val="tx1"/>
            </a:solidFill>
            <a:miter lim="800000"/>
            <a:headEnd/>
            <a:tailEnd/>
          </a:ln>
        </p:spPr>
        <p:txBody>
          <a:bodyPr wrap="square" anchor="ctr">
            <a:spAutoFit/>
          </a:bodyPr>
          <a:lstStyle/>
          <a:p>
            <a:r>
              <a:rPr lang="nl-NL" sz="1100" b="1">
                <a:solidFill>
                  <a:srgbClr val="0070C0"/>
                </a:solidFill>
                <a:ea typeface="Calibri" pitchFamily="34" charset="0"/>
                <a:cs typeface="Arial" charset="0"/>
              </a:rPr>
              <a:t>Leerdoelen</a:t>
            </a:r>
          </a:p>
          <a:p>
            <a:r>
              <a:rPr lang="nl-NL" sz="1100">
                <a:latin typeface="+mj-lt"/>
                <a:ea typeface="Calibri" pitchFamily="34" charset="0"/>
                <a:cs typeface="Arial" charset="0"/>
              </a:rPr>
              <a:t>Na het maken van dit leerarrangement kun je:</a:t>
            </a:r>
          </a:p>
          <a:p>
            <a:pPr marL="171450" indent="-171450">
              <a:buFont typeface="Arial" pitchFamily="34" charset="0"/>
              <a:buChar char="•"/>
            </a:pPr>
            <a:r>
              <a:rPr lang="nl-NL" sz="1100">
                <a:latin typeface="+mj-lt"/>
                <a:ea typeface="Calibri" pitchFamily="34" charset="0"/>
                <a:cs typeface="Arial" charset="0"/>
              </a:rPr>
              <a:t>Aan de hand van selectiecriteria beargumenteren welke keuze je hebt gemaakt.</a:t>
            </a:r>
          </a:p>
          <a:p>
            <a:pPr marL="171450" indent="-171450">
              <a:buFont typeface="Arial" pitchFamily="34" charset="0"/>
              <a:buChar char="•"/>
            </a:pPr>
            <a:r>
              <a:rPr lang="nl-NL" sz="1100">
                <a:latin typeface="+mj-lt"/>
                <a:ea typeface="Calibri" pitchFamily="34" charset="0"/>
                <a:cs typeface="Arial" charset="0"/>
              </a:rPr>
              <a:t>Een gedetailleerd ontwerp op schaal maken</a:t>
            </a:r>
          </a:p>
          <a:p>
            <a:pPr marL="171450" indent="-171450">
              <a:buFont typeface="Arial" pitchFamily="34" charset="0"/>
              <a:buChar char="•"/>
            </a:pPr>
            <a:r>
              <a:rPr lang="nl-NL" sz="1100">
                <a:latin typeface="+mj-lt"/>
                <a:ea typeface="Calibri" pitchFamily="34" charset="0"/>
                <a:cs typeface="Arial" charset="0"/>
              </a:rPr>
              <a:t>Referentiebeelden kiezen om jullie ontwerp mee te verhelderen.</a:t>
            </a:r>
          </a:p>
        </p:txBody>
      </p:sp>
      <p:sp>
        <p:nvSpPr>
          <p:cNvPr id="14340" name="Rectangle 4"/>
          <p:cNvSpPr>
            <a:spLocks noChangeArrowheads="1"/>
          </p:cNvSpPr>
          <p:nvPr/>
        </p:nvSpPr>
        <p:spPr bwMode="auto">
          <a:xfrm>
            <a:off x="1603933" y="2494266"/>
            <a:ext cx="4492067" cy="1615827"/>
          </a:xfrm>
          <a:prstGeom prst="rect">
            <a:avLst/>
          </a:prstGeom>
          <a:noFill/>
          <a:ln w="9525">
            <a:solidFill>
              <a:schemeClr val="tx1"/>
            </a:solidFill>
            <a:miter lim="800000"/>
            <a:headEnd/>
            <a:tailEnd/>
          </a:ln>
        </p:spPr>
        <p:txBody>
          <a:bodyPr wrap="square" anchor="ctr">
            <a:spAutoFit/>
          </a:bodyPr>
          <a:lstStyle/>
          <a:p>
            <a:pPr eaLnBrk="0" hangingPunct="0"/>
            <a:r>
              <a:rPr lang="nl-NL" sz="1100" b="1">
                <a:solidFill>
                  <a:srgbClr val="0070C0"/>
                </a:solidFill>
                <a:ea typeface="Calibri" pitchFamily="34" charset="0"/>
                <a:cs typeface="Arial" charset="0"/>
              </a:rPr>
              <a:t>Leerproduct	</a:t>
            </a:r>
            <a:r>
              <a:rPr lang="nl-NL" sz="1100" b="1">
                <a:ea typeface="Calibri" pitchFamily="34" charset="0"/>
                <a:cs typeface="Arial" charset="0"/>
              </a:rPr>
              <a:t>		</a:t>
            </a:r>
          </a:p>
          <a:p>
            <a:pPr eaLnBrk="0" hangingPunct="0"/>
            <a:r>
              <a:rPr lang="nl-NL" sz="1100">
                <a:latin typeface="+mj-lt"/>
                <a:ea typeface="Calibri" pitchFamily="34" charset="0"/>
                <a:cs typeface="Arial" charset="0"/>
              </a:rPr>
              <a:t>Een gedetailleerd ontwerp op schaal geïnspireerd op jullie beste idee. Het product bevat:</a:t>
            </a:r>
            <a:br>
              <a:rPr lang="nl-NL" sz="1100">
                <a:latin typeface="+mj-lt"/>
                <a:ea typeface="Calibri" pitchFamily="34" charset="0"/>
                <a:cs typeface="Arial" charset="0"/>
              </a:rPr>
            </a:br>
            <a:r>
              <a:rPr lang="nl-NL" sz="1100">
                <a:latin typeface="+mj-lt"/>
                <a:ea typeface="Calibri" pitchFamily="34" charset="0"/>
                <a:cs typeface="Arial" charset="0"/>
              </a:rPr>
              <a:t>- een tekening op schaal</a:t>
            </a:r>
            <a:br>
              <a:rPr lang="nl-NL" sz="1100">
                <a:latin typeface="+mj-lt"/>
                <a:ea typeface="Calibri" pitchFamily="34" charset="0"/>
                <a:cs typeface="Arial" charset="0"/>
              </a:rPr>
            </a:br>
            <a:r>
              <a:rPr lang="nl-NL" sz="1100">
                <a:latin typeface="+mj-lt"/>
                <a:ea typeface="Calibri" pitchFamily="34" charset="0"/>
                <a:cs typeface="Arial" charset="0"/>
              </a:rPr>
              <a:t>- een legenda</a:t>
            </a:r>
            <a:br>
              <a:rPr lang="nl-NL" sz="1100">
                <a:latin typeface="+mj-lt"/>
                <a:ea typeface="Calibri" pitchFamily="34" charset="0"/>
                <a:cs typeface="Arial" charset="0"/>
              </a:rPr>
            </a:br>
            <a:r>
              <a:rPr lang="nl-NL" sz="1100">
                <a:latin typeface="+mj-lt"/>
                <a:ea typeface="Calibri" pitchFamily="34" charset="0"/>
                <a:cs typeface="Arial" charset="0"/>
              </a:rPr>
              <a:t>- een schaalbalk</a:t>
            </a:r>
            <a:br>
              <a:rPr lang="nl-NL" sz="1100">
                <a:latin typeface="+mj-lt"/>
                <a:ea typeface="Calibri" pitchFamily="34" charset="0"/>
                <a:cs typeface="Arial" charset="0"/>
              </a:rPr>
            </a:br>
            <a:r>
              <a:rPr lang="nl-NL" sz="1100">
                <a:latin typeface="+mj-lt"/>
                <a:ea typeface="Calibri" pitchFamily="34" charset="0"/>
                <a:cs typeface="Arial" charset="0"/>
              </a:rPr>
              <a:t>- een motiverende, aansprekende titel</a:t>
            </a:r>
            <a:br>
              <a:rPr lang="nl-NL" sz="1100">
                <a:latin typeface="+mj-lt"/>
                <a:ea typeface="Calibri" pitchFamily="34" charset="0"/>
                <a:cs typeface="Arial" charset="0"/>
              </a:rPr>
            </a:br>
            <a:r>
              <a:rPr lang="nl-NL" sz="1100">
                <a:latin typeface="+mj-lt"/>
                <a:ea typeface="Calibri" pitchFamily="34" charset="0"/>
                <a:cs typeface="Arial" charset="0"/>
              </a:rPr>
              <a:t>- referentiebeelden om jullie ontwerp mee te verhelderen</a:t>
            </a:r>
            <a:br>
              <a:rPr lang="nl-NL" sz="1100">
                <a:latin typeface="+mj-lt"/>
                <a:ea typeface="Calibri" pitchFamily="34" charset="0"/>
                <a:cs typeface="Arial" charset="0"/>
              </a:rPr>
            </a:br>
            <a:r>
              <a:rPr lang="nl-NL" sz="1100">
                <a:latin typeface="+mj-lt"/>
                <a:ea typeface="Calibri" pitchFamily="34" charset="0"/>
                <a:cs typeface="Arial" charset="0"/>
              </a:rPr>
              <a:t>- een verantwoording van de gemaakte keuzes binnen het ontwerp</a:t>
            </a:r>
          </a:p>
        </p:txBody>
      </p:sp>
      <p:sp>
        <p:nvSpPr>
          <p:cNvPr id="14342" name="Rectangle 6"/>
          <p:cNvSpPr>
            <a:spLocks noChangeArrowheads="1"/>
          </p:cNvSpPr>
          <p:nvPr/>
        </p:nvSpPr>
        <p:spPr bwMode="auto">
          <a:xfrm>
            <a:off x="7332160" y="993210"/>
            <a:ext cx="3833162" cy="1277273"/>
          </a:xfrm>
          <a:prstGeom prst="rect">
            <a:avLst/>
          </a:prstGeom>
          <a:noFill/>
          <a:ln w="9525">
            <a:solidFill>
              <a:schemeClr val="tx1"/>
            </a:solidFill>
            <a:miter lim="800000"/>
            <a:headEnd/>
            <a:tailEnd/>
          </a:ln>
        </p:spPr>
        <p:txBody>
          <a:bodyPr wrap="square" anchor="ctr">
            <a:spAutoFit/>
          </a:bodyPr>
          <a:lstStyle/>
          <a:p>
            <a:r>
              <a:rPr lang="nl-NL" sz="1100" b="1">
                <a:solidFill>
                  <a:srgbClr val="0070C0"/>
                </a:solidFill>
                <a:ea typeface="Calibri" pitchFamily="34" charset="0"/>
                <a:cs typeface="Arial" charset="0"/>
              </a:rPr>
              <a:t>Samenwerken       </a:t>
            </a:r>
            <a:r>
              <a:rPr lang="nl-NL" sz="1100" b="1">
                <a:ea typeface="Calibri" pitchFamily="34" charset="0"/>
                <a:cs typeface="Arial" charset="0"/>
              </a:rPr>
              <a:t>                                </a:t>
            </a:r>
            <a:r>
              <a:rPr lang="nl-NL" sz="1100" b="1">
                <a:solidFill>
                  <a:srgbClr val="FF0000"/>
                </a:solidFill>
                <a:ea typeface="Calibri" pitchFamily="34" charset="0"/>
                <a:cs typeface="Arial" charset="0"/>
              </a:rPr>
              <a:t>  </a:t>
            </a:r>
          </a:p>
          <a:p>
            <a:pPr marL="171450" indent="-171450" eaLnBrk="0" hangingPunct="0">
              <a:buFont typeface="Arial" pitchFamily="34" charset="0"/>
              <a:buChar char="•"/>
            </a:pPr>
            <a:r>
              <a:rPr lang="nl-NL" sz="1100">
                <a:latin typeface="+mj-lt"/>
                <a:ea typeface="Calibri" pitchFamily="34" charset="0"/>
                <a:cs typeface="Arial" charset="0"/>
              </a:rPr>
              <a:t>Plaats je product op het Leerplatform.</a:t>
            </a:r>
          </a:p>
          <a:p>
            <a:pPr marL="171450" indent="-171450" eaLnBrk="0" hangingPunct="0">
              <a:buFont typeface="Arial" pitchFamily="34" charset="0"/>
              <a:buChar char="•"/>
            </a:pPr>
            <a:r>
              <a:rPr lang="nl-NL" sz="1100">
                <a:latin typeface="+mj-lt"/>
                <a:ea typeface="Calibri" pitchFamily="34" charset="0"/>
                <a:cs typeface="Arial" charset="0"/>
              </a:rPr>
              <a:t>Bekijk leerproducten van anderen en geef feedback.</a:t>
            </a:r>
          </a:p>
          <a:p>
            <a:pPr marL="171450" indent="-171450" eaLnBrk="0" hangingPunct="0">
              <a:buFont typeface="Arial" pitchFamily="34" charset="0"/>
              <a:buChar char="•"/>
            </a:pPr>
            <a:r>
              <a:rPr lang="nl-NL" sz="1100">
                <a:latin typeface="+mj-lt"/>
                <a:ea typeface="Calibri" pitchFamily="34" charset="0"/>
                <a:cs typeface="Arial" charset="0"/>
              </a:rPr>
              <a:t>Verbeter je leerproduct en plaats versie 2</a:t>
            </a:r>
          </a:p>
          <a:p>
            <a:pPr marL="171450" indent="-171450" eaLnBrk="0" hangingPunct="0">
              <a:buFont typeface="Arial" pitchFamily="34" charset="0"/>
              <a:buChar char="•"/>
            </a:pPr>
            <a:r>
              <a:rPr lang="nl-NL" sz="1100">
                <a:latin typeface="+mj-lt"/>
                <a:ea typeface="Calibri" pitchFamily="34" charset="0"/>
                <a:cs typeface="Arial" charset="0"/>
              </a:rPr>
              <a:t>Deze opdracht maak je met je projectgroep</a:t>
            </a:r>
          </a:p>
          <a:p>
            <a:pPr marL="171450" indent="-171450" eaLnBrk="0" hangingPunct="0">
              <a:buFont typeface="Arial" pitchFamily="34" charset="0"/>
              <a:buChar char="•"/>
            </a:pPr>
            <a:r>
              <a:rPr lang="nl-NL" sz="1100">
                <a:latin typeface="+mj-lt"/>
                <a:ea typeface="Calibri" pitchFamily="34" charset="0"/>
                <a:cs typeface="Arial"/>
              </a:rPr>
              <a:t>Versie 1 11-06-2021</a:t>
            </a:r>
            <a:endParaRPr lang="nl-NL" sz="1100">
              <a:latin typeface="+mj-lt"/>
              <a:ea typeface="Calibri" pitchFamily="34" charset="0"/>
              <a:cs typeface="Arial" charset="0"/>
            </a:endParaRPr>
          </a:p>
          <a:p>
            <a:pPr marL="171450" indent="-171450" eaLnBrk="0" hangingPunct="0">
              <a:buFont typeface="Arial" pitchFamily="34" charset="0"/>
              <a:buChar char="•"/>
            </a:pPr>
            <a:r>
              <a:rPr lang="nl-NL" sz="1100">
                <a:latin typeface="+mj-lt"/>
                <a:ea typeface="Calibri" pitchFamily="34" charset="0"/>
                <a:cs typeface="Arial"/>
              </a:rPr>
              <a:t>Versie 2 18-06-2021</a:t>
            </a:r>
            <a:endParaRPr lang="nl-NL" sz="1100">
              <a:latin typeface="+mj-lt"/>
              <a:ea typeface="Calibri" pitchFamily="34" charset="0"/>
              <a:cs typeface="Arial" charset="0"/>
            </a:endParaRPr>
          </a:p>
        </p:txBody>
      </p:sp>
      <p:sp>
        <p:nvSpPr>
          <p:cNvPr id="14344" name="Rectangle 8"/>
          <p:cNvSpPr>
            <a:spLocks noChangeArrowheads="1"/>
          </p:cNvSpPr>
          <p:nvPr/>
        </p:nvSpPr>
        <p:spPr bwMode="auto">
          <a:xfrm>
            <a:off x="7332162" y="2538658"/>
            <a:ext cx="3833162" cy="600164"/>
          </a:xfrm>
          <a:prstGeom prst="rect">
            <a:avLst/>
          </a:prstGeom>
          <a:noFill/>
          <a:ln w="9525">
            <a:solidFill>
              <a:schemeClr val="tx1"/>
            </a:solidFill>
            <a:miter lim="800000"/>
            <a:headEnd/>
            <a:tailEnd/>
          </a:ln>
        </p:spPr>
        <p:txBody>
          <a:bodyPr wrap="square" anchor="ctr">
            <a:spAutoFit/>
          </a:bodyPr>
          <a:lstStyle/>
          <a:p>
            <a:r>
              <a:rPr lang="nl-NL" sz="1100" b="1">
                <a:solidFill>
                  <a:srgbClr val="0070C0"/>
                </a:solidFill>
                <a:ea typeface="Calibri" pitchFamily="34" charset="0"/>
                <a:cs typeface="Arial" charset="0"/>
              </a:rPr>
              <a:t>Bijeenkomsten</a:t>
            </a:r>
            <a:r>
              <a:rPr lang="nl-NL" sz="1100" b="1">
                <a:ea typeface="Calibri" pitchFamily="34" charset="0"/>
                <a:cs typeface="Arial" charset="0"/>
              </a:rPr>
              <a:t>		</a:t>
            </a:r>
            <a:endParaRPr lang="nl-NL" sz="1100">
              <a:ea typeface="Calibri" pitchFamily="34" charset="0"/>
              <a:cs typeface="Arial" charset="0"/>
            </a:endParaRPr>
          </a:p>
          <a:p>
            <a:pPr marL="171450" indent="-171450" eaLnBrk="0" hangingPunct="0">
              <a:buFont typeface="Arial" pitchFamily="34" charset="0"/>
              <a:buChar char="•"/>
            </a:pPr>
            <a:r>
              <a:rPr lang="nl-NL" sz="1100">
                <a:latin typeface="+mj-lt"/>
                <a:ea typeface="Calibri" pitchFamily="34" charset="0"/>
                <a:cs typeface="Arial" charset="0"/>
              </a:rPr>
              <a:t>Lessen schaaltekenen</a:t>
            </a:r>
          </a:p>
          <a:p>
            <a:pPr marL="171450" indent="-171450" eaLnBrk="0" hangingPunct="0">
              <a:buFont typeface="Arial" pitchFamily="34" charset="0"/>
              <a:buChar char="•"/>
            </a:pPr>
            <a:r>
              <a:rPr lang="nl-NL" sz="1100">
                <a:latin typeface="+mj-lt"/>
                <a:ea typeface="Calibri" pitchFamily="34" charset="0"/>
                <a:cs typeface="Arial" charset="0"/>
              </a:rPr>
              <a:t>Editorial Review</a:t>
            </a:r>
          </a:p>
        </p:txBody>
      </p:sp>
      <p:sp>
        <p:nvSpPr>
          <p:cNvPr id="14346" name="Rectangle 8"/>
          <p:cNvSpPr>
            <a:spLocks noChangeArrowheads="1"/>
          </p:cNvSpPr>
          <p:nvPr/>
        </p:nvSpPr>
        <p:spPr bwMode="auto">
          <a:xfrm>
            <a:off x="7330724" y="3332800"/>
            <a:ext cx="3834599" cy="600164"/>
          </a:xfrm>
          <a:prstGeom prst="rect">
            <a:avLst/>
          </a:prstGeom>
          <a:noFill/>
          <a:ln w="9525">
            <a:solidFill>
              <a:schemeClr val="tx1"/>
            </a:solidFill>
            <a:miter lim="800000"/>
            <a:headEnd/>
            <a:tailEnd/>
          </a:ln>
        </p:spPr>
        <p:txBody>
          <a:bodyPr wrap="square" anchor="ctr">
            <a:spAutoFit/>
          </a:bodyPr>
          <a:lstStyle/>
          <a:p>
            <a:r>
              <a:rPr lang="nl-NL" sz="1100" b="1">
                <a:solidFill>
                  <a:srgbClr val="0070C0"/>
                </a:solidFill>
                <a:ea typeface="Calibri" pitchFamily="34" charset="0"/>
                <a:cs typeface="Arial" charset="0"/>
              </a:rPr>
              <a:t>Bronnen</a:t>
            </a:r>
            <a:br>
              <a:rPr lang="nl-NL" sz="1100" b="1">
                <a:solidFill>
                  <a:srgbClr val="0070C0"/>
                </a:solidFill>
                <a:ea typeface="Calibri" pitchFamily="34" charset="0"/>
                <a:cs typeface="Arial" charset="0"/>
              </a:rPr>
            </a:br>
            <a:r>
              <a:rPr lang="nl-NL" sz="1100">
                <a:latin typeface="+mj-lt"/>
                <a:ea typeface="Calibri" pitchFamily="34" charset="0"/>
                <a:cs typeface="Arial" charset="0"/>
              </a:rPr>
              <a:t>Gebruik Google om ontwerptekeningen van ontwerpbureaus te kunnen bekijken.</a:t>
            </a:r>
          </a:p>
        </p:txBody>
      </p:sp>
      <p:sp>
        <p:nvSpPr>
          <p:cNvPr id="14348" name="Tekstvak 23"/>
          <p:cNvSpPr txBox="1">
            <a:spLocks noChangeArrowheads="1"/>
          </p:cNvSpPr>
          <p:nvPr/>
        </p:nvSpPr>
        <p:spPr bwMode="auto">
          <a:xfrm>
            <a:off x="2925609" y="244429"/>
            <a:ext cx="7852137" cy="523220"/>
          </a:xfrm>
          <a:prstGeom prst="rect">
            <a:avLst/>
          </a:prstGeom>
          <a:noFill/>
          <a:ln w="9525">
            <a:noFill/>
            <a:miter lim="800000"/>
            <a:headEnd/>
            <a:tailEnd/>
          </a:ln>
        </p:spPr>
        <p:txBody>
          <a:bodyPr wrap="square">
            <a:spAutoFit/>
          </a:bodyPr>
          <a:lstStyle/>
          <a:p>
            <a:r>
              <a:rPr lang="nl-NL" sz="2800">
                <a:latin typeface="Calibri" pitchFamily="34" charset="0"/>
              </a:rPr>
              <a:t>2021_IRG_3_Het ontwerp</a:t>
            </a:r>
            <a:endParaRPr lang="nl-NL" sz="2400">
              <a:latin typeface="Calibri" pitchFamily="34" charset="0"/>
            </a:endParaRPr>
          </a:p>
        </p:txBody>
      </p:sp>
      <p:sp>
        <p:nvSpPr>
          <p:cNvPr id="17" name="Rechthoek 16"/>
          <p:cNvSpPr/>
          <p:nvPr/>
        </p:nvSpPr>
        <p:spPr>
          <a:xfrm>
            <a:off x="0" y="6565618"/>
            <a:ext cx="12192000" cy="290796"/>
          </a:xfrm>
          <a:prstGeom prst="rect">
            <a:avLst/>
          </a:prstGeom>
          <a:solidFill>
            <a:srgbClr val="CCFF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nl-NL"/>
          </a:p>
        </p:txBody>
      </p:sp>
      <p:pic>
        <p:nvPicPr>
          <p:cNvPr id="19" name="Afbeelding 18"/>
          <p:cNvPicPr>
            <a:picLocks noChangeAspect="1"/>
          </p:cNvPicPr>
          <p:nvPr/>
        </p:nvPicPr>
        <p:blipFill rotWithShape="1">
          <a:blip r:embed="rId3" cstate="print"/>
          <a:srcRect l="21805" r="10840"/>
          <a:stretch/>
        </p:blipFill>
        <p:spPr>
          <a:xfrm>
            <a:off x="1114993" y="972385"/>
            <a:ext cx="299335" cy="412425"/>
          </a:xfrm>
          <a:prstGeom prst="rect">
            <a:avLst/>
          </a:prstGeom>
        </p:spPr>
      </p:pic>
      <p:pic>
        <p:nvPicPr>
          <p:cNvPr id="20" name="Afbeelding 19"/>
          <p:cNvPicPr>
            <a:picLocks noChangeAspect="1"/>
          </p:cNvPicPr>
          <p:nvPr/>
        </p:nvPicPr>
        <p:blipFill>
          <a:blip r:embed="rId4" cstate="print"/>
          <a:stretch>
            <a:fillRect/>
          </a:stretch>
        </p:blipFill>
        <p:spPr>
          <a:xfrm>
            <a:off x="1151038" y="2347598"/>
            <a:ext cx="263290" cy="321303"/>
          </a:xfrm>
          <a:prstGeom prst="rect">
            <a:avLst/>
          </a:prstGeom>
        </p:spPr>
      </p:pic>
      <p:pic>
        <p:nvPicPr>
          <p:cNvPr id="22" name="Afbeelding 21"/>
          <p:cNvPicPr>
            <a:picLocks noChangeAspect="1"/>
          </p:cNvPicPr>
          <p:nvPr/>
        </p:nvPicPr>
        <p:blipFill>
          <a:blip r:embed="rId5" cstate="print"/>
          <a:stretch>
            <a:fillRect/>
          </a:stretch>
        </p:blipFill>
        <p:spPr>
          <a:xfrm>
            <a:off x="1114993" y="4150367"/>
            <a:ext cx="266283" cy="416301"/>
          </a:xfrm>
          <a:prstGeom prst="rect">
            <a:avLst/>
          </a:prstGeom>
        </p:spPr>
      </p:pic>
      <p:pic>
        <p:nvPicPr>
          <p:cNvPr id="23" name="Afbeelding 22"/>
          <p:cNvPicPr>
            <a:picLocks noChangeAspect="1"/>
          </p:cNvPicPr>
          <p:nvPr/>
        </p:nvPicPr>
        <p:blipFill>
          <a:blip r:embed="rId6" cstate="print"/>
          <a:stretch>
            <a:fillRect/>
          </a:stretch>
        </p:blipFill>
        <p:spPr>
          <a:xfrm>
            <a:off x="6767945" y="1070491"/>
            <a:ext cx="385812" cy="263054"/>
          </a:xfrm>
          <a:prstGeom prst="rect">
            <a:avLst/>
          </a:prstGeom>
        </p:spPr>
      </p:pic>
      <p:pic>
        <p:nvPicPr>
          <p:cNvPr id="24" name="Afbeelding 23"/>
          <p:cNvPicPr>
            <a:picLocks noChangeAspect="1"/>
          </p:cNvPicPr>
          <p:nvPr/>
        </p:nvPicPr>
        <p:blipFill>
          <a:blip r:embed="rId7" cstate="print"/>
          <a:stretch>
            <a:fillRect/>
          </a:stretch>
        </p:blipFill>
        <p:spPr>
          <a:xfrm>
            <a:off x="6913248" y="3413430"/>
            <a:ext cx="299225" cy="290796"/>
          </a:xfrm>
          <a:prstGeom prst="rect">
            <a:avLst/>
          </a:prstGeom>
        </p:spPr>
      </p:pic>
      <p:pic>
        <p:nvPicPr>
          <p:cNvPr id="25" name="Afbeelding 24"/>
          <p:cNvPicPr>
            <a:picLocks noChangeAspect="1"/>
          </p:cNvPicPr>
          <p:nvPr/>
        </p:nvPicPr>
        <p:blipFill rotWithShape="1">
          <a:blip r:embed="rId8" cstate="print"/>
          <a:srcRect l="17050" t="33024" r="61669" b="30375"/>
          <a:stretch/>
        </p:blipFill>
        <p:spPr>
          <a:xfrm>
            <a:off x="6823580" y="2538341"/>
            <a:ext cx="269390" cy="260485"/>
          </a:xfrm>
          <a:prstGeom prst="rect">
            <a:avLst/>
          </a:prstGeom>
        </p:spPr>
      </p:pic>
      <p:sp>
        <p:nvSpPr>
          <p:cNvPr id="26" name="Rectangle 4"/>
          <p:cNvSpPr>
            <a:spLocks noChangeArrowheads="1"/>
          </p:cNvSpPr>
          <p:nvPr/>
        </p:nvSpPr>
        <p:spPr bwMode="auto">
          <a:xfrm>
            <a:off x="1625398" y="4358517"/>
            <a:ext cx="4470601" cy="1954381"/>
          </a:xfrm>
          <a:prstGeom prst="rect">
            <a:avLst/>
          </a:prstGeom>
          <a:noFill/>
          <a:ln w="9525">
            <a:solidFill>
              <a:schemeClr val="tx1"/>
            </a:solidFill>
            <a:miter lim="800000"/>
            <a:headEnd/>
            <a:tailEnd/>
          </a:ln>
        </p:spPr>
        <p:txBody>
          <a:bodyPr wrap="square" anchor="ctr">
            <a:spAutoFit/>
          </a:bodyPr>
          <a:lstStyle/>
          <a:p>
            <a:pPr eaLnBrk="0" hangingPunct="0"/>
            <a:r>
              <a:rPr lang="nl-NL" sz="1100" b="1">
                <a:solidFill>
                  <a:srgbClr val="0070C0"/>
                </a:solidFill>
                <a:ea typeface="Calibri" pitchFamily="34" charset="0"/>
                <a:cs typeface="Arial" charset="0"/>
              </a:rPr>
              <a:t>Leerpad		</a:t>
            </a:r>
            <a:r>
              <a:rPr lang="nl-NL" sz="1100" b="1">
                <a:ea typeface="Calibri" pitchFamily="34" charset="0"/>
                <a:cs typeface="Arial" charset="0"/>
              </a:rPr>
              <a:t>	</a:t>
            </a:r>
            <a:br>
              <a:rPr lang="nl-NL" sz="1100" b="1">
                <a:ea typeface="Calibri" pitchFamily="34" charset="0"/>
                <a:cs typeface="Arial" charset="0"/>
              </a:rPr>
            </a:br>
            <a:r>
              <a:rPr lang="nl-NL" sz="1100">
                <a:latin typeface="+mj-lt"/>
                <a:ea typeface="Calibri" pitchFamily="34" charset="0"/>
                <a:cs typeface="Arial" charset="0"/>
              </a:rPr>
              <a:t>- Kies met elkaar jullie beste idee uit.</a:t>
            </a:r>
            <a:br>
              <a:rPr lang="nl-NL" sz="1100">
                <a:latin typeface="+mj-lt"/>
                <a:ea typeface="Calibri" pitchFamily="34" charset="0"/>
                <a:cs typeface="Arial" charset="0"/>
              </a:rPr>
            </a:br>
            <a:r>
              <a:rPr lang="nl-NL" sz="1100">
                <a:latin typeface="+mj-lt"/>
                <a:ea typeface="Calibri" pitchFamily="34" charset="0"/>
                <a:cs typeface="Arial" charset="0"/>
              </a:rPr>
              <a:t>- Maak het ontwerp op schaal (denk goed na over kleurgebruik).</a:t>
            </a:r>
            <a:br>
              <a:rPr lang="nl-NL" sz="1100">
                <a:latin typeface="+mj-lt"/>
                <a:ea typeface="Calibri" pitchFamily="34" charset="0"/>
                <a:cs typeface="Arial" charset="0"/>
              </a:rPr>
            </a:br>
            <a:r>
              <a:rPr lang="nl-NL" sz="1100">
                <a:latin typeface="+mj-lt"/>
                <a:ea typeface="Calibri" pitchFamily="34" charset="0"/>
                <a:cs typeface="Arial" charset="0"/>
              </a:rPr>
              <a:t>- Maak een duidelijke legenda, zodat iedereen begrijpt wat er op jullie ontwerp te zien is. </a:t>
            </a:r>
            <a:br>
              <a:rPr lang="nl-NL" sz="1100">
                <a:latin typeface="+mj-lt"/>
                <a:ea typeface="Calibri" pitchFamily="34" charset="0"/>
                <a:cs typeface="Arial" charset="0"/>
              </a:rPr>
            </a:br>
            <a:r>
              <a:rPr lang="nl-NL" sz="1100">
                <a:latin typeface="+mj-lt"/>
                <a:ea typeface="Calibri" pitchFamily="34" charset="0"/>
                <a:cs typeface="Arial" charset="0"/>
              </a:rPr>
              <a:t>- Schrijf een korte en duidelijke ontwerptoelichting. Wie kan het gebruiken? Wat is het meest opvallend aan jullie ontwerp? Hoeveel gaat het ongeveer kosten? Wat is duurzaam aan jullie plan? Voldoet het aan de ontwerpeisen?</a:t>
            </a:r>
          </a:p>
          <a:p>
            <a:pPr eaLnBrk="0" hangingPunct="0"/>
            <a:r>
              <a:rPr lang="nl-NL" sz="1100">
                <a:latin typeface="+mj-lt"/>
                <a:ea typeface="Calibri" pitchFamily="34" charset="0"/>
                <a:cs typeface="Arial" charset="0"/>
              </a:rPr>
              <a:t>- Kies mooie referentiebeelden om jullie ontwerp zo goed mogelijk te ondersteunen. </a:t>
            </a:r>
          </a:p>
        </p:txBody>
      </p:sp>
      <p:pic>
        <p:nvPicPr>
          <p:cNvPr id="18" name="Afbeelding 17"/>
          <p:cNvPicPr>
            <a:picLocks noChangeAspect="1"/>
          </p:cNvPicPr>
          <p:nvPr/>
        </p:nvPicPr>
        <p:blipFill>
          <a:blip r:embed="rId9" cstate="print"/>
          <a:stretch>
            <a:fillRect/>
          </a:stretch>
        </p:blipFill>
        <p:spPr>
          <a:xfrm>
            <a:off x="964411" y="0"/>
            <a:ext cx="1275008" cy="915544"/>
          </a:xfrm>
          <a:prstGeom prst="rect">
            <a:avLst/>
          </a:prstGeom>
        </p:spPr>
      </p:pic>
      <p:pic>
        <p:nvPicPr>
          <p:cNvPr id="2" name="Afbeelding 1"/>
          <p:cNvPicPr>
            <a:picLocks noChangeAspect="1"/>
          </p:cNvPicPr>
          <p:nvPr/>
        </p:nvPicPr>
        <p:blipFill>
          <a:blip r:embed="rId10"/>
          <a:stretch>
            <a:fillRect/>
          </a:stretch>
        </p:blipFill>
        <p:spPr>
          <a:xfrm>
            <a:off x="6910625" y="4301660"/>
            <a:ext cx="4256135" cy="1950179"/>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Het ontwerp 2018/2019</a:t>
            </a:r>
          </a:p>
        </p:txBody>
      </p:sp>
      <p:pic>
        <p:nvPicPr>
          <p:cNvPr id="4" name="Afbeelding 3"/>
          <p:cNvPicPr>
            <a:picLocks noChangeAspect="1"/>
          </p:cNvPicPr>
          <p:nvPr/>
        </p:nvPicPr>
        <p:blipFill>
          <a:blip r:embed="rId2"/>
          <a:stretch>
            <a:fillRect/>
          </a:stretch>
        </p:blipFill>
        <p:spPr>
          <a:xfrm>
            <a:off x="0" y="6165669"/>
            <a:ext cx="2169840" cy="692331"/>
          </a:xfrm>
          <a:prstGeom prst="rect">
            <a:avLst/>
          </a:prstGeom>
        </p:spPr>
      </p:pic>
      <p:pic>
        <p:nvPicPr>
          <p:cNvPr id="7" name="Afbeelding 6"/>
          <p:cNvPicPr>
            <a:picLocks noChangeAspect="1"/>
          </p:cNvPicPr>
          <p:nvPr/>
        </p:nvPicPr>
        <p:blipFill>
          <a:blip r:embed="rId3"/>
          <a:stretch>
            <a:fillRect/>
          </a:stretch>
        </p:blipFill>
        <p:spPr>
          <a:xfrm>
            <a:off x="1084922" y="2014553"/>
            <a:ext cx="4164671" cy="284773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Afbeelding 7"/>
          <p:cNvPicPr>
            <a:picLocks noChangeAspect="1"/>
          </p:cNvPicPr>
          <p:nvPr/>
        </p:nvPicPr>
        <p:blipFill>
          <a:blip r:embed="rId4"/>
          <a:stretch>
            <a:fillRect/>
          </a:stretch>
        </p:blipFill>
        <p:spPr>
          <a:xfrm>
            <a:off x="5496154" y="2014553"/>
            <a:ext cx="5953415" cy="284773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369355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Inhoud </a:t>
            </a:r>
          </a:p>
        </p:txBody>
      </p:sp>
      <p:sp>
        <p:nvSpPr>
          <p:cNvPr id="3" name="Tijdelijke aanduiding voor inhoud 2"/>
          <p:cNvSpPr>
            <a:spLocks noGrp="1"/>
          </p:cNvSpPr>
          <p:nvPr>
            <p:ph idx="1"/>
          </p:nvPr>
        </p:nvSpPr>
        <p:spPr>
          <a:xfrm>
            <a:off x="838200" y="1690688"/>
            <a:ext cx="10515600" cy="4351339"/>
          </a:xfrm>
        </p:spPr>
        <p:txBody>
          <a:bodyPr>
            <a:normAutofit/>
          </a:bodyPr>
          <a:lstStyle/>
          <a:p>
            <a:r>
              <a:rPr lang="nl-NL"/>
              <a:t>IBS uitleg</a:t>
            </a:r>
          </a:p>
          <a:p>
            <a:r>
              <a:rPr lang="nl-NL"/>
              <a:t>Opdrachtgever en opdrachten</a:t>
            </a:r>
          </a:p>
          <a:p>
            <a:r>
              <a:rPr lang="nl-NL"/>
              <a:t>Periode planning</a:t>
            </a:r>
          </a:p>
          <a:p>
            <a:r>
              <a:rPr lang="nl-NL"/>
              <a:t>Toetsing</a:t>
            </a:r>
          </a:p>
          <a:p>
            <a:r>
              <a:rPr lang="nl-NL"/>
              <a:t>Belangrijke data</a:t>
            </a:r>
          </a:p>
          <a:p>
            <a:r>
              <a:rPr lang="nl-NL"/>
              <a:t>Opdracht</a:t>
            </a:r>
          </a:p>
          <a:p>
            <a:r>
              <a:rPr lang="nl-NL"/>
              <a:t>Groepsindeling </a:t>
            </a:r>
          </a:p>
          <a:p>
            <a:endParaRPr lang="nl-NL"/>
          </a:p>
          <a:p>
            <a:endParaRPr lang="nl-NL"/>
          </a:p>
        </p:txBody>
      </p:sp>
      <p:pic>
        <p:nvPicPr>
          <p:cNvPr id="1026" name="Picture 2" descr="http://www.watervogelbond.be/mailtogo/uploads/schrijve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00225" y="2507227"/>
            <a:ext cx="3853180" cy="3976483"/>
          </a:xfrm>
          <a:prstGeom prst="rect">
            <a:avLst/>
          </a:prstGeom>
          <a:noFill/>
          <a:extLst>
            <a:ext uri="{909E8E84-426E-40DD-AFC4-6F175D3DCCD1}">
              <a14:hiddenFill xmlns:a14="http://schemas.microsoft.com/office/drawing/2010/main">
                <a:solidFill>
                  <a:srgbClr val="FFFFFF"/>
                </a:solidFill>
              </a14:hiddenFill>
            </a:ext>
          </a:extLst>
        </p:spPr>
      </p:pic>
      <p:pic>
        <p:nvPicPr>
          <p:cNvPr id="5" name="Afbeelding 4"/>
          <p:cNvPicPr>
            <a:picLocks noChangeAspect="1"/>
          </p:cNvPicPr>
          <p:nvPr/>
        </p:nvPicPr>
        <p:blipFill>
          <a:blip r:embed="rId3"/>
          <a:stretch>
            <a:fillRect/>
          </a:stretch>
        </p:blipFill>
        <p:spPr>
          <a:xfrm>
            <a:off x="0" y="6165669"/>
            <a:ext cx="2169840" cy="692331"/>
          </a:xfrm>
          <a:prstGeom prst="rect">
            <a:avLst/>
          </a:prstGeom>
        </p:spPr>
      </p:pic>
    </p:spTree>
    <p:extLst>
      <p:ext uri="{BB962C8B-B14F-4D97-AF65-F5344CB8AC3E}">
        <p14:creationId xmlns:p14="http://schemas.microsoft.com/office/powerpoint/2010/main" val="3414187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Het ontwerp 2018/2019</a:t>
            </a:r>
          </a:p>
        </p:txBody>
      </p:sp>
      <p:pic>
        <p:nvPicPr>
          <p:cNvPr id="4" name="Afbeelding 3"/>
          <p:cNvPicPr>
            <a:picLocks noChangeAspect="1"/>
          </p:cNvPicPr>
          <p:nvPr/>
        </p:nvPicPr>
        <p:blipFill>
          <a:blip r:embed="rId2"/>
          <a:stretch>
            <a:fillRect/>
          </a:stretch>
        </p:blipFill>
        <p:spPr>
          <a:xfrm>
            <a:off x="0" y="6165669"/>
            <a:ext cx="2169840" cy="692331"/>
          </a:xfrm>
          <a:prstGeom prst="rect">
            <a:avLst/>
          </a:prstGeom>
        </p:spPr>
      </p:pic>
      <p:pic>
        <p:nvPicPr>
          <p:cNvPr id="5" name="Afbeelding 4"/>
          <p:cNvPicPr>
            <a:picLocks noChangeAspect="1"/>
          </p:cNvPicPr>
          <p:nvPr/>
        </p:nvPicPr>
        <p:blipFill>
          <a:blip r:embed="rId3"/>
          <a:stretch>
            <a:fillRect/>
          </a:stretch>
        </p:blipFill>
        <p:spPr>
          <a:xfrm>
            <a:off x="7852229" y="1690689"/>
            <a:ext cx="3135208" cy="196543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Afbeelding 5"/>
          <p:cNvPicPr>
            <a:picLocks noChangeAspect="1"/>
          </p:cNvPicPr>
          <p:nvPr/>
        </p:nvPicPr>
        <p:blipFill>
          <a:blip r:embed="rId4"/>
          <a:stretch>
            <a:fillRect/>
          </a:stretch>
        </p:blipFill>
        <p:spPr>
          <a:xfrm>
            <a:off x="1658710" y="3917837"/>
            <a:ext cx="3373367" cy="19043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Afbeelding 8"/>
          <p:cNvPicPr>
            <a:picLocks noChangeAspect="1"/>
          </p:cNvPicPr>
          <p:nvPr/>
        </p:nvPicPr>
        <p:blipFill rotWithShape="1">
          <a:blip r:embed="rId5"/>
          <a:srcRect b="53464"/>
          <a:stretch/>
        </p:blipFill>
        <p:spPr>
          <a:xfrm>
            <a:off x="1658709" y="1690689"/>
            <a:ext cx="5961291" cy="19658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Afbeelding 9"/>
          <p:cNvPicPr>
            <a:picLocks noChangeAspect="1"/>
          </p:cNvPicPr>
          <p:nvPr/>
        </p:nvPicPr>
        <p:blipFill rotWithShape="1">
          <a:blip r:embed="rId5"/>
          <a:srcRect t="51356"/>
          <a:stretch/>
        </p:blipFill>
        <p:spPr>
          <a:xfrm>
            <a:off x="5462938" y="3917837"/>
            <a:ext cx="5524500" cy="19043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803961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Opdrachtgever periode 4</a:t>
            </a:r>
          </a:p>
        </p:txBody>
      </p:sp>
      <p:pic>
        <p:nvPicPr>
          <p:cNvPr id="4" name="Afbeelding 3"/>
          <p:cNvPicPr>
            <a:picLocks noChangeAspect="1"/>
          </p:cNvPicPr>
          <p:nvPr/>
        </p:nvPicPr>
        <p:blipFill>
          <a:blip r:embed="rId2"/>
          <a:stretch>
            <a:fillRect/>
          </a:stretch>
        </p:blipFill>
        <p:spPr>
          <a:xfrm>
            <a:off x="0" y="6165669"/>
            <a:ext cx="2169840" cy="692331"/>
          </a:xfrm>
          <a:prstGeom prst="rect">
            <a:avLst/>
          </a:prstGeom>
        </p:spPr>
      </p:pic>
      <p:pic>
        <p:nvPicPr>
          <p:cNvPr id="14" name="Picture 2" descr="http://vervoortarchitecten.nl/wp-content/uploads/2019/01/2-20101220_perspectief-entre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16900" y="570467"/>
            <a:ext cx="3442629" cy="2240443"/>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Wat is Microsoft Forms en hoe gebruik ik Forms in het onderwij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1" y="3385651"/>
            <a:ext cx="1571171" cy="1571171"/>
          </a:xfrm>
          <a:prstGeom prst="rect">
            <a:avLst/>
          </a:prstGeom>
          <a:noFill/>
          <a:extLst>
            <a:ext uri="{909E8E84-426E-40DD-AFC4-6F175D3DCCD1}">
              <a14:hiddenFill xmlns:a14="http://schemas.microsoft.com/office/drawing/2010/main">
                <a:solidFill>
                  <a:srgbClr val="FFFFFF"/>
                </a:solidFill>
              </a14:hiddenFill>
            </a:ext>
          </a:extLst>
        </p:spPr>
      </p:pic>
      <p:sp>
        <p:nvSpPr>
          <p:cNvPr id="9" name="Rechthoek 8"/>
          <p:cNvSpPr/>
          <p:nvPr/>
        </p:nvSpPr>
        <p:spPr>
          <a:xfrm>
            <a:off x="2583656" y="2810910"/>
            <a:ext cx="9724459" cy="2862322"/>
          </a:xfrm>
          <a:prstGeom prst="rect">
            <a:avLst/>
          </a:prstGeom>
        </p:spPr>
        <p:txBody>
          <a:bodyPr wrap="square">
            <a:spAutoFit/>
          </a:bodyPr>
          <a:lstStyle/>
          <a:p>
            <a:pPr marL="342891" indent="-342891" fontAlgn="base">
              <a:buFont typeface="Wingdings" panose="05000000000000000000" pitchFamily="2" charset="2"/>
              <a:buChar char="ü"/>
            </a:pPr>
            <a:r>
              <a:rPr lang="nl-NL" sz="2000" b="1">
                <a:solidFill>
                  <a:srgbClr val="000000"/>
                </a:solidFill>
                <a:latin typeface="Calibri" panose="020F0502020204030204" pitchFamily="34" charset="0"/>
              </a:rPr>
              <a:t> Lifestyle</a:t>
            </a:r>
            <a:r>
              <a:rPr lang="nl-NL" sz="2000">
                <a:solidFill>
                  <a:srgbClr val="000000"/>
                </a:solidFill>
                <a:latin typeface="Calibri" panose="020F0502020204030204" pitchFamily="34" charset="0"/>
              </a:rPr>
              <a:t> – gezond consumeren</a:t>
            </a:r>
            <a:endParaRPr lang="nl-NL" sz="2000">
              <a:solidFill>
                <a:srgbClr val="000000"/>
              </a:solidFill>
              <a:latin typeface="Segoe UI" panose="020B0502040204020203" pitchFamily="34" charset="0"/>
            </a:endParaRPr>
          </a:p>
          <a:p>
            <a:pPr marL="342891" indent="-342891" fontAlgn="base">
              <a:buFont typeface="Wingdings" panose="05000000000000000000" pitchFamily="2" charset="2"/>
              <a:buChar char="ü"/>
            </a:pPr>
            <a:endParaRPr lang="nl-NL" sz="2000">
              <a:solidFill>
                <a:srgbClr val="000000"/>
              </a:solidFill>
              <a:latin typeface="Segoe UI" panose="020B0502040204020203" pitchFamily="34" charset="0"/>
            </a:endParaRPr>
          </a:p>
          <a:p>
            <a:pPr marL="342891" indent="-342891" fontAlgn="base">
              <a:buFont typeface="Wingdings" panose="05000000000000000000" pitchFamily="2" charset="2"/>
              <a:buChar char="ü"/>
            </a:pPr>
            <a:r>
              <a:rPr lang="nl-NL" sz="2000" b="1" err="1">
                <a:solidFill>
                  <a:srgbClr val="000000"/>
                </a:solidFill>
                <a:latin typeface="Calibri" panose="020F0502020204030204" pitchFamily="34" charset="0"/>
              </a:rPr>
              <a:t>Biobased</a:t>
            </a:r>
            <a:r>
              <a:rPr lang="nl-NL" sz="2000">
                <a:solidFill>
                  <a:srgbClr val="000000"/>
                </a:solidFill>
                <a:latin typeface="Calibri" panose="020F0502020204030204" pitchFamily="34" charset="0"/>
              </a:rPr>
              <a:t> </a:t>
            </a:r>
            <a:r>
              <a:rPr lang="nl-NL" sz="2000" b="1" err="1">
                <a:solidFill>
                  <a:srgbClr val="000000"/>
                </a:solidFill>
                <a:latin typeface="Calibri" panose="020F0502020204030204" pitchFamily="34" charset="0"/>
              </a:rPr>
              <a:t>economy</a:t>
            </a:r>
            <a:r>
              <a:rPr lang="nl-NL" sz="2000" b="1">
                <a:solidFill>
                  <a:srgbClr val="000000"/>
                </a:solidFill>
                <a:latin typeface="Calibri" panose="020F0502020204030204" pitchFamily="34" charset="0"/>
              </a:rPr>
              <a:t> </a:t>
            </a:r>
            <a:r>
              <a:rPr lang="nl-NL" sz="2000">
                <a:solidFill>
                  <a:srgbClr val="000000"/>
                </a:solidFill>
                <a:latin typeface="Calibri" panose="020F0502020204030204" pitchFamily="34" charset="0"/>
              </a:rPr>
              <a:t>– zichtbaarheid reststromen</a:t>
            </a:r>
            <a:endParaRPr lang="nl-NL" sz="2000">
              <a:solidFill>
                <a:srgbClr val="000000"/>
              </a:solidFill>
              <a:latin typeface="Segoe UI" panose="020B0502040204020203" pitchFamily="34" charset="0"/>
            </a:endParaRPr>
          </a:p>
          <a:p>
            <a:pPr marL="342891" indent="-342891" fontAlgn="base">
              <a:buFont typeface="Wingdings" panose="05000000000000000000" pitchFamily="2" charset="2"/>
              <a:buChar char="ü"/>
            </a:pPr>
            <a:endParaRPr lang="nl-NL" sz="2000">
              <a:solidFill>
                <a:srgbClr val="000000"/>
              </a:solidFill>
              <a:latin typeface="Calibri" panose="020F0502020204030204" pitchFamily="34" charset="0"/>
            </a:endParaRPr>
          </a:p>
          <a:p>
            <a:pPr marL="342891" indent="-342891" fontAlgn="base">
              <a:buFont typeface="Wingdings" panose="05000000000000000000" pitchFamily="2" charset="2"/>
              <a:buChar char="ü"/>
            </a:pPr>
            <a:r>
              <a:rPr lang="nl-NL" sz="2000" b="1">
                <a:solidFill>
                  <a:srgbClr val="000000"/>
                </a:solidFill>
                <a:latin typeface="Calibri" panose="020F0502020204030204" pitchFamily="34" charset="0"/>
              </a:rPr>
              <a:t>Water &amp; Energie</a:t>
            </a:r>
            <a:r>
              <a:rPr lang="nl-NL" sz="2000">
                <a:solidFill>
                  <a:srgbClr val="000000"/>
                </a:solidFill>
                <a:latin typeface="Calibri" panose="020F0502020204030204" pitchFamily="34" charset="0"/>
              </a:rPr>
              <a:t> – oplossing (regen)water</a:t>
            </a:r>
          </a:p>
          <a:p>
            <a:pPr marL="342891" indent="-342891" fontAlgn="base">
              <a:buFont typeface="Wingdings" panose="05000000000000000000" pitchFamily="2" charset="2"/>
              <a:buChar char="ü"/>
            </a:pPr>
            <a:endParaRPr lang="nl-NL" sz="2000">
              <a:solidFill>
                <a:srgbClr val="000000"/>
              </a:solidFill>
              <a:latin typeface="Calibri" panose="020F0502020204030204" pitchFamily="34" charset="0"/>
            </a:endParaRPr>
          </a:p>
          <a:p>
            <a:pPr marL="342891" indent="-342891" fontAlgn="base">
              <a:buFont typeface="Wingdings" panose="05000000000000000000" pitchFamily="2" charset="2"/>
              <a:buChar char="ü"/>
            </a:pPr>
            <a:r>
              <a:rPr lang="nl-NL" sz="2000" b="1">
                <a:solidFill>
                  <a:srgbClr val="000000"/>
                </a:solidFill>
                <a:latin typeface="Calibri" panose="020F0502020204030204" pitchFamily="34" charset="0"/>
              </a:rPr>
              <a:t>Vrijetijd</a:t>
            </a:r>
            <a:r>
              <a:rPr lang="nl-NL" sz="2000">
                <a:solidFill>
                  <a:srgbClr val="000000"/>
                </a:solidFill>
                <a:latin typeface="Calibri" panose="020F0502020204030204" pitchFamily="34" charset="0"/>
              </a:rPr>
              <a:t>  – rekening houden met festivals</a:t>
            </a:r>
            <a:endParaRPr lang="nl-NL" sz="2000">
              <a:solidFill>
                <a:srgbClr val="000000"/>
              </a:solidFill>
              <a:latin typeface="Segoe UI" panose="020B0502040204020203" pitchFamily="34" charset="0"/>
            </a:endParaRPr>
          </a:p>
          <a:p>
            <a:pPr marL="342891" indent="-342891" fontAlgn="base">
              <a:buFont typeface="Wingdings" panose="05000000000000000000" pitchFamily="2" charset="2"/>
              <a:buChar char="ü"/>
            </a:pPr>
            <a:endParaRPr lang="nl-NL" sz="2000">
              <a:solidFill>
                <a:srgbClr val="000000"/>
              </a:solidFill>
              <a:latin typeface="Segoe UI" panose="020B0502040204020203" pitchFamily="34" charset="0"/>
            </a:endParaRPr>
          </a:p>
          <a:p>
            <a:pPr marL="342891" indent="-342891" fontAlgn="base">
              <a:buFont typeface="Wingdings" panose="05000000000000000000" pitchFamily="2" charset="2"/>
              <a:buChar char="ü"/>
            </a:pPr>
            <a:r>
              <a:rPr lang="nl-NL" sz="2000" b="1">
                <a:solidFill>
                  <a:srgbClr val="000000"/>
                </a:solidFill>
                <a:latin typeface="Calibri" panose="020F0502020204030204" pitchFamily="34" charset="0"/>
              </a:rPr>
              <a:t>Stad &amp; wijk</a:t>
            </a:r>
            <a:r>
              <a:rPr lang="nl-NL" sz="2000">
                <a:solidFill>
                  <a:srgbClr val="000000"/>
                </a:solidFill>
                <a:latin typeface="Calibri" panose="020F0502020204030204" pitchFamily="34" charset="0"/>
              </a:rPr>
              <a:t>  – betrokkenheid burgers / bewoners </a:t>
            </a:r>
            <a:endParaRPr lang="nl-NL" sz="2000">
              <a:solidFill>
                <a:srgbClr val="000000"/>
              </a:solidFill>
              <a:latin typeface="Segoe UI" panose="020B0502040204020203" pitchFamily="34" charset="0"/>
            </a:endParaRPr>
          </a:p>
        </p:txBody>
      </p:sp>
      <p:sp>
        <p:nvSpPr>
          <p:cNvPr id="11" name="Rechthoek 10"/>
          <p:cNvSpPr/>
          <p:nvPr/>
        </p:nvSpPr>
        <p:spPr>
          <a:xfrm>
            <a:off x="838200" y="1527346"/>
            <a:ext cx="7378700" cy="954107"/>
          </a:xfrm>
          <a:prstGeom prst="rect">
            <a:avLst/>
          </a:prstGeom>
        </p:spPr>
        <p:txBody>
          <a:bodyPr wrap="square">
            <a:spAutoFit/>
          </a:bodyPr>
          <a:lstStyle/>
          <a:p>
            <a:pPr fontAlgn="base"/>
            <a:r>
              <a:rPr lang="nl-NL" sz="2800" b="1">
                <a:solidFill>
                  <a:srgbClr val="000000"/>
                </a:solidFill>
                <a:latin typeface="Calibri" panose="020F0502020204030204" pitchFamily="34" charset="0"/>
              </a:rPr>
              <a:t>Geef vóór </a:t>
            </a:r>
            <a:r>
              <a:rPr lang="nl-NL" sz="2800" b="1">
                <a:solidFill>
                  <a:srgbClr val="0070C0"/>
                </a:solidFill>
                <a:latin typeface="Calibri" panose="020F0502020204030204" pitchFamily="34" charset="0"/>
              </a:rPr>
              <a:t>dinsdag 11 mei </a:t>
            </a:r>
            <a:r>
              <a:rPr lang="nl-NL" sz="2800" b="1">
                <a:solidFill>
                  <a:srgbClr val="000000"/>
                </a:solidFill>
                <a:latin typeface="Calibri" panose="020F0502020204030204" pitchFamily="34" charset="0"/>
              </a:rPr>
              <a:t>(morgen) </a:t>
            </a:r>
            <a:r>
              <a:rPr lang="nl-NL" sz="2800" b="1">
                <a:solidFill>
                  <a:srgbClr val="0070C0"/>
                </a:solidFill>
                <a:latin typeface="Calibri" panose="020F0502020204030204" pitchFamily="34" charset="0"/>
              </a:rPr>
              <a:t>12:00</a:t>
            </a:r>
            <a:r>
              <a:rPr lang="nl-NL" sz="2800" b="1">
                <a:solidFill>
                  <a:srgbClr val="000000"/>
                </a:solidFill>
                <a:latin typeface="Calibri" panose="020F0502020204030204" pitchFamily="34" charset="0"/>
              </a:rPr>
              <a:t> via </a:t>
            </a:r>
            <a:r>
              <a:rPr lang="nl-NL" sz="2800" b="1" i="1">
                <a:solidFill>
                  <a:srgbClr val="000000"/>
                </a:solidFill>
                <a:latin typeface="Calibri" panose="020F0502020204030204" pitchFamily="34" charset="0"/>
              </a:rPr>
              <a:t>Forms</a:t>
            </a:r>
            <a:r>
              <a:rPr lang="nl-NL" sz="2800" b="1">
                <a:solidFill>
                  <a:srgbClr val="000000"/>
                </a:solidFill>
                <a:latin typeface="Calibri" panose="020F0502020204030204" pitchFamily="34" charset="0"/>
              </a:rPr>
              <a:t> aan wat je 3 voorkeuren* zijn </a:t>
            </a:r>
          </a:p>
        </p:txBody>
      </p:sp>
      <p:sp>
        <p:nvSpPr>
          <p:cNvPr id="3" name="Rechthoek 2"/>
          <p:cNvSpPr/>
          <p:nvPr/>
        </p:nvSpPr>
        <p:spPr>
          <a:xfrm>
            <a:off x="290286" y="5851959"/>
            <a:ext cx="12017829" cy="338554"/>
          </a:xfrm>
          <a:prstGeom prst="rect">
            <a:avLst/>
          </a:prstGeom>
        </p:spPr>
        <p:txBody>
          <a:bodyPr wrap="square">
            <a:spAutoFit/>
          </a:bodyPr>
          <a:lstStyle/>
          <a:p>
            <a:pPr fontAlgn="base"/>
            <a:r>
              <a:rPr lang="nl-NL" sz="1600" i="1">
                <a:solidFill>
                  <a:srgbClr val="000000"/>
                </a:solidFill>
                <a:latin typeface="Segoe UI" panose="020B0502040204020203" pitchFamily="34" charset="0"/>
              </a:rPr>
              <a:t>*We zullen zo goed mogelijk rekening houden met jullie voorkeuren maar uiteindelijk worden alle groepen evenredig verdeeld.</a:t>
            </a:r>
            <a:endParaRPr lang="nl-NL" sz="1400" i="1">
              <a:solidFill>
                <a:srgbClr val="000000"/>
              </a:solidFill>
              <a:latin typeface="Segoe UI" panose="020B0502040204020203" pitchFamily="34" charset="0"/>
            </a:endParaRPr>
          </a:p>
        </p:txBody>
      </p:sp>
    </p:spTree>
    <p:extLst>
      <p:ext uri="{BB962C8B-B14F-4D97-AF65-F5344CB8AC3E}">
        <p14:creationId xmlns:p14="http://schemas.microsoft.com/office/powerpoint/2010/main" val="8764699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Groepsindeling periode 4</a:t>
            </a:r>
          </a:p>
        </p:txBody>
      </p:sp>
      <p:pic>
        <p:nvPicPr>
          <p:cNvPr id="4" name="Afbeelding 3"/>
          <p:cNvPicPr>
            <a:picLocks noChangeAspect="1"/>
          </p:cNvPicPr>
          <p:nvPr/>
        </p:nvPicPr>
        <p:blipFill>
          <a:blip r:embed="rId2"/>
          <a:stretch>
            <a:fillRect/>
          </a:stretch>
        </p:blipFill>
        <p:spPr>
          <a:xfrm>
            <a:off x="0" y="6165669"/>
            <a:ext cx="2169840" cy="692331"/>
          </a:xfrm>
          <a:prstGeom prst="rect">
            <a:avLst/>
          </a:prstGeom>
        </p:spPr>
      </p:pic>
      <p:graphicFrame>
        <p:nvGraphicFramePr>
          <p:cNvPr id="5" name="Tabel 4"/>
          <p:cNvGraphicFramePr>
            <a:graphicFrameLocks noGrp="1"/>
          </p:cNvGraphicFramePr>
          <p:nvPr>
            <p:extLst>
              <p:ext uri="{D42A27DB-BD31-4B8C-83A1-F6EECF244321}">
                <p14:modId xmlns:p14="http://schemas.microsoft.com/office/powerpoint/2010/main" val="665662502"/>
              </p:ext>
            </p:extLst>
          </p:nvPr>
        </p:nvGraphicFramePr>
        <p:xfrm>
          <a:off x="1328059" y="1690689"/>
          <a:ext cx="9535885" cy="3105846"/>
        </p:xfrm>
        <a:graphic>
          <a:graphicData uri="http://schemas.openxmlformats.org/drawingml/2006/table">
            <a:tbl>
              <a:tblPr firstRow="1" bandRow="1">
                <a:tableStyleId>{5C22544A-7EE6-4342-B048-85BDC9FD1C3A}</a:tableStyleId>
              </a:tblPr>
              <a:tblGrid>
                <a:gridCol w="1907177">
                  <a:extLst>
                    <a:ext uri="{9D8B030D-6E8A-4147-A177-3AD203B41FA5}">
                      <a16:colId xmlns:a16="http://schemas.microsoft.com/office/drawing/2014/main" val="2449129362"/>
                    </a:ext>
                  </a:extLst>
                </a:gridCol>
                <a:gridCol w="1907177">
                  <a:extLst>
                    <a:ext uri="{9D8B030D-6E8A-4147-A177-3AD203B41FA5}">
                      <a16:colId xmlns:a16="http://schemas.microsoft.com/office/drawing/2014/main" val="2202360707"/>
                    </a:ext>
                  </a:extLst>
                </a:gridCol>
                <a:gridCol w="1907177">
                  <a:extLst>
                    <a:ext uri="{9D8B030D-6E8A-4147-A177-3AD203B41FA5}">
                      <a16:colId xmlns:a16="http://schemas.microsoft.com/office/drawing/2014/main" val="1518068711"/>
                    </a:ext>
                  </a:extLst>
                </a:gridCol>
                <a:gridCol w="1907177">
                  <a:extLst>
                    <a:ext uri="{9D8B030D-6E8A-4147-A177-3AD203B41FA5}">
                      <a16:colId xmlns:a16="http://schemas.microsoft.com/office/drawing/2014/main" val="2376437715"/>
                    </a:ext>
                  </a:extLst>
                </a:gridCol>
                <a:gridCol w="1907177">
                  <a:extLst>
                    <a:ext uri="{9D8B030D-6E8A-4147-A177-3AD203B41FA5}">
                      <a16:colId xmlns:a16="http://schemas.microsoft.com/office/drawing/2014/main" val="3745725032"/>
                    </a:ext>
                  </a:extLst>
                </a:gridCol>
              </a:tblGrid>
              <a:tr h="421121">
                <a:tc gridSpan="4">
                  <a:txBody>
                    <a:bodyPr/>
                    <a:lstStyle/>
                    <a:p>
                      <a:pPr algn="l"/>
                      <a:r>
                        <a:rPr lang="nl-NL" sz="1300">
                          <a:solidFill>
                            <a:schemeClr val="tx1"/>
                          </a:solidFill>
                        </a:rPr>
                        <a:t>Klas</a:t>
                      </a:r>
                      <a:r>
                        <a:rPr lang="nl-NL" sz="1300" baseline="0">
                          <a:solidFill>
                            <a:schemeClr val="tx1"/>
                          </a:solidFill>
                        </a:rPr>
                        <a:t> MT-V-SM41A</a:t>
                      </a:r>
                      <a:endParaRPr lang="nl-NL" sz="1300">
                        <a:solidFill>
                          <a:schemeClr val="tx1"/>
                        </a:solidFill>
                      </a:endParaRPr>
                    </a:p>
                  </a:txBody>
                  <a:tcPr/>
                </a:tc>
                <a:tc hMerge="1">
                  <a:txBody>
                    <a:bodyPr/>
                    <a:lstStyle/>
                    <a:p>
                      <a:pPr algn="ctr"/>
                      <a:endParaRPr lang="nl-NL">
                        <a:solidFill>
                          <a:schemeClr val="tx1"/>
                        </a:solidFill>
                      </a:endParaRPr>
                    </a:p>
                  </a:txBody>
                  <a:tcPr/>
                </a:tc>
                <a:tc hMerge="1">
                  <a:txBody>
                    <a:bodyPr/>
                    <a:lstStyle/>
                    <a:p>
                      <a:pPr algn="ctr"/>
                      <a:endParaRPr lang="nl-NL">
                        <a:solidFill>
                          <a:schemeClr val="tx1"/>
                        </a:solidFill>
                      </a:endParaRPr>
                    </a:p>
                  </a:txBody>
                  <a:tcPr/>
                </a:tc>
                <a:tc hMerge="1">
                  <a:txBody>
                    <a:bodyPr/>
                    <a:lstStyle/>
                    <a:p>
                      <a:pPr algn="ctr"/>
                      <a:endParaRPr lang="nl-NL">
                        <a:solidFill>
                          <a:schemeClr val="tx1"/>
                        </a:solidFill>
                      </a:endParaRPr>
                    </a:p>
                  </a:txBody>
                  <a:tcPr/>
                </a:tc>
                <a:tc>
                  <a:txBody>
                    <a:bodyPr/>
                    <a:lstStyle/>
                    <a:p>
                      <a:pPr algn="l"/>
                      <a:endParaRPr lang="nl-NL" sz="1300">
                        <a:solidFill>
                          <a:schemeClr val="tx1"/>
                        </a:solidFill>
                      </a:endParaRPr>
                    </a:p>
                  </a:txBody>
                  <a:tcPr/>
                </a:tc>
                <a:extLst>
                  <a:ext uri="{0D108BD9-81ED-4DB2-BD59-A6C34878D82A}">
                    <a16:rowId xmlns:a16="http://schemas.microsoft.com/office/drawing/2014/main" val="4077094377"/>
                  </a:ext>
                </a:extLst>
              </a:tr>
              <a:tr h="421121">
                <a:tc>
                  <a:txBody>
                    <a:bodyPr/>
                    <a:lstStyle/>
                    <a:p>
                      <a:pPr algn="ctr"/>
                      <a:r>
                        <a:rPr lang="nl-NL" sz="1600" b="1" i="1" dirty="0">
                          <a:solidFill>
                            <a:schemeClr val="accent1">
                              <a:lumMod val="50000"/>
                            </a:schemeClr>
                          </a:solidFill>
                        </a:rPr>
                        <a:t>Groep 1</a:t>
                      </a:r>
                    </a:p>
                    <a:p>
                      <a:pPr algn="ctr"/>
                      <a:r>
                        <a:rPr lang="nl-NL" sz="1600" b="1" i="1" dirty="0">
                          <a:solidFill>
                            <a:schemeClr val="accent1">
                              <a:lumMod val="50000"/>
                            </a:schemeClr>
                          </a:solidFill>
                        </a:rPr>
                        <a:t>LIFESTYLE</a:t>
                      </a:r>
                    </a:p>
                  </a:txBody>
                  <a:tcPr/>
                </a:tc>
                <a:tc>
                  <a:txBody>
                    <a:bodyPr/>
                    <a:lstStyle/>
                    <a:p>
                      <a:pPr algn="ctr"/>
                      <a:r>
                        <a:rPr lang="nl-NL" sz="1600" b="1" i="1" dirty="0">
                          <a:solidFill>
                            <a:schemeClr val="accent1">
                              <a:lumMod val="50000"/>
                            </a:schemeClr>
                          </a:solidFill>
                        </a:rPr>
                        <a:t>Groep 2</a:t>
                      </a:r>
                    </a:p>
                    <a:p>
                      <a:pPr algn="ctr"/>
                      <a:r>
                        <a:rPr lang="nl-NL" sz="1600" b="1" i="1" dirty="0">
                          <a:solidFill>
                            <a:schemeClr val="accent1">
                              <a:lumMod val="50000"/>
                            </a:schemeClr>
                          </a:solidFill>
                        </a:rPr>
                        <a:t>BIOBASED</a:t>
                      </a:r>
                    </a:p>
                  </a:txBody>
                  <a:tcPr/>
                </a:tc>
                <a:tc>
                  <a:txBody>
                    <a:bodyPr/>
                    <a:lstStyle/>
                    <a:p>
                      <a:pPr algn="ctr"/>
                      <a:r>
                        <a:rPr lang="nl-NL" sz="1600" b="1" i="1" dirty="0">
                          <a:solidFill>
                            <a:schemeClr val="accent1">
                              <a:lumMod val="50000"/>
                            </a:schemeClr>
                          </a:solidFill>
                        </a:rPr>
                        <a:t>Groep 3</a:t>
                      </a:r>
                    </a:p>
                    <a:p>
                      <a:pPr algn="ctr"/>
                      <a:r>
                        <a:rPr lang="nl-NL" sz="1600" b="1" i="1" dirty="0">
                          <a:solidFill>
                            <a:schemeClr val="accent1">
                              <a:lumMod val="50000"/>
                            </a:schemeClr>
                          </a:solidFill>
                        </a:rPr>
                        <a:t>VRIJETIJD</a:t>
                      </a:r>
                    </a:p>
                  </a:txBody>
                  <a:tcPr/>
                </a:tc>
                <a:tc>
                  <a:txBody>
                    <a:bodyPr/>
                    <a:lstStyle/>
                    <a:p>
                      <a:pPr algn="ctr"/>
                      <a:r>
                        <a:rPr lang="nl-NL" sz="1600" b="1" i="1" dirty="0">
                          <a:solidFill>
                            <a:schemeClr val="accent1">
                              <a:lumMod val="50000"/>
                            </a:schemeClr>
                          </a:solidFill>
                        </a:rPr>
                        <a:t>Groep 4</a:t>
                      </a:r>
                    </a:p>
                    <a:p>
                      <a:pPr algn="ctr"/>
                      <a:r>
                        <a:rPr lang="nl-NL" sz="1600" b="1" i="1" dirty="0">
                          <a:solidFill>
                            <a:schemeClr val="accent1">
                              <a:lumMod val="50000"/>
                            </a:schemeClr>
                          </a:solidFill>
                        </a:rPr>
                        <a:t>WATER &amp; ENERGIE</a:t>
                      </a:r>
                    </a:p>
                  </a:txBody>
                  <a:tcPr/>
                </a:tc>
                <a:tc>
                  <a:txBody>
                    <a:bodyPr/>
                    <a:lstStyle/>
                    <a:p>
                      <a:pPr algn="ctr"/>
                      <a:r>
                        <a:rPr lang="nl-NL" sz="1600" b="1" i="1" dirty="0">
                          <a:solidFill>
                            <a:schemeClr val="accent1">
                              <a:lumMod val="50000"/>
                            </a:schemeClr>
                          </a:solidFill>
                        </a:rPr>
                        <a:t>Groep 5</a:t>
                      </a:r>
                    </a:p>
                    <a:p>
                      <a:pPr algn="ctr"/>
                      <a:r>
                        <a:rPr lang="nl-NL" sz="1600" b="1" i="1" dirty="0">
                          <a:solidFill>
                            <a:schemeClr val="accent1">
                              <a:lumMod val="50000"/>
                            </a:schemeClr>
                          </a:solidFill>
                        </a:rPr>
                        <a:t>STAD &amp;</a:t>
                      </a:r>
                      <a:r>
                        <a:rPr lang="nl-NL" sz="1600" b="1" i="1" baseline="0" dirty="0">
                          <a:solidFill>
                            <a:schemeClr val="accent1">
                              <a:lumMod val="50000"/>
                            </a:schemeClr>
                          </a:solidFill>
                        </a:rPr>
                        <a:t> WIJK</a:t>
                      </a:r>
                      <a:endParaRPr lang="nl-NL" sz="1600" b="1" i="1" dirty="0">
                        <a:solidFill>
                          <a:schemeClr val="accent1">
                            <a:lumMod val="50000"/>
                          </a:schemeClr>
                        </a:solidFill>
                      </a:endParaRPr>
                    </a:p>
                  </a:txBody>
                  <a:tcPr/>
                </a:tc>
                <a:extLst>
                  <a:ext uri="{0D108BD9-81ED-4DB2-BD59-A6C34878D82A}">
                    <a16:rowId xmlns:a16="http://schemas.microsoft.com/office/drawing/2014/main" val="2070138859"/>
                  </a:ext>
                </a:extLst>
              </a:tr>
              <a:tr h="421121">
                <a:tc>
                  <a:txBody>
                    <a:bodyPr/>
                    <a:lstStyle/>
                    <a:p>
                      <a:pPr algn="ctr" fontAlgn="b"/>
                      <a:r>
                        <a:rPr lang="nl-NL" sz="1800" b="1" i="1" kern="1200" dirty="0">
                          <a:solidFill>
                            <a:schemeClr val="tx1"/>
                          </a:solidFill>
                          <a:latin typeface="+mn-lt"/>
                          <a:ea typeface="+mn-ea"/>
                          <a:cs typeface="+mn-cs"/>
                        </a:rPr>
                        <a:t>Sara</a:t>
                      </a:r>
                    </a:p>
                  </a:txBody>
                  <a:tcPr marL="7620" marR="7620" marT="7620" anchor="b"/>
                </a:tc>
                <a:tc>
                  <a:txBody>
                    <a:bodyPr/>
                    <a:lstStyle/>
                    <a:p>
                      <a:pPr algn="ctr" fontAlgn="b"/>
                      <a:r>
                        <a:rPr lang="nl-NL" sz="1800" b="1" i="1" kern="1200" dirty="0">
                          <a:solidFill>
                            <a:schemeClr val="tx1"/>
                          </a:solidFill>
                          <a:latin typeface="+mn-lt"/>
                          <a:ea typeface="+mn-ea"/>
                          <a:cs typeface="+mn-cs"/>
                        </a:rPr>
                        <a:t>Gabriela</a:t>
                      </a:r>
                    </a:p>
                  </a:txBody>
                  <a:tcPr marL="7620" marR="7620" marT="7620" anchor="b"/>
                </a:tc>
                <a:tc>
                  <a:txBody>
                    <a:bodyPr/>
                    <a:lstStyle/>
                    <a:p>
                      <a:pPr algn="ctr" fontAlgn="b"/>
                      <a:r>
                        <a:rPr lang="nl-NL" sz="1800" b="1" i="1" kern="1200" dirty="0">
                          <a:solidFill>
                            <a:schemeClr val="tx1"/>
                          </a:solidFill>
                          <a:latin typeface="+mn-lt"/>
                          <a:ea typeface="+mn-ea"/>
                          <a:cs typeface="+mn-cs"/>
                        </a:rPr>
                        <a:t>Sander</a:t>
                      </a:r>
                    </a:p>
                  </a:txBody>
                  <a:tcPr marL="7620" marR="7620" marT="7620" anchor="b"/>
                </a:tc>
                <a:tc>
                  <a:txBody>
                    <a:bodyPr/>
                    <a:lstStyle/>
                    <a:p>
                      <a:pPr algn="ctr" fontAlgn="b"/>
                      <a:r>
                        <a:rPr lang="nl-NL" sz="1800" b="1" i="1" kern="1200" dirty="0">
                          <a:solidFill>
                            <a:schemeClr val="tx1"/>
                          </a:solidFill>
                          <a:latin typeface="+mn-lt"/>
                          <a:ea typeface="+mn-ea"/>
                          <a:cs typeface="+mn-cs"/>
                        </a:rPr>
                        <a:t>Islam</a:t>
                      </a:r>
                    </a:p>
                  </a:txBody>
                  <a:tcPr marL="7620" marR="7620" marT="7620" anchor="b"/>
                </a:tc>
                <a:tc>
                  <a:txBody>
                    <a:bodyPr/>
                    <a:lstStyle/>
                    <a:p>
                      <a:pPr algn="ctr" fontAlgn="b"/>
                      <a:r>
                        <a:rPr lang="nl-NL" sz="1800" b="1" i="1" kern="1200" dirty="0">
                          <a:solidFill>
                            <a:schemeClr val="tx1"/>
                          </a:solidFill>
                          <a:latin typeface="+mn-lt"/>
                          <a:ea typeface="+mn-ea"/>
                          <a:cs typeface="+mn-cs"/>
                        </a:rPr>
                        <a:t>Martijn</a:t>
                      </a:r>
                    </a:p>
                  </a:txBody>
                  <a:tcPr marL="7620" marR="7620" marT="7620" anchor="b"/>
                </a:tc>
                <a:extLst>
                  <a:ext uri="{0D108BD9-81ED-4DB2-BD59-A6C34878D82A}">
                    <a16:rowId xmlns:a16="http://schemas.microsoft.com/office/drawing/2014/main" val="2340453855"/>
                  </a:ext>
                </a:extLst>
              </a:tr>
              <a:tr h="421121">
                <a:tc>
                  <a:txBody>
                    <a:bodyPr/>
                    <a:lstStyle/>
                    <a:p>
                      <a:pPr algn="ctr" fontAlgn="b"/>
                      <a:r>
                        <a:rPr lang="nl-NL" sz="1800" b="1" i="1" kern="1200">
                          <a:solidFill>
                            <a:schemeClr val="tx1"/>
                          </a:solidFill>
                          <a:latin typeface="+mn-lt"/>
                          <a:ea typeface="+mn-ea"/>
                          <a:cs typeface="+mn-cs"/>
                        </a:rPr>
                        <a:t>Mika</a:t>
                      </a:r>
                    </a:p>
                  </a:txBody>
                  <a:tcPr marL="7620" marR="7620" marT="7620" anchor="b"/>
                </a:tc>
                <a:tc>
                  <a:txBody>
                    <a:bodyPr/>
                    <a:lstStyle/>
                    <a:p>
                      <a:pPr algn="ctr" fontAlgn="b"/>
                      <a:r>
                        <a:rPr lang="nl-NL" sz="1800" b="1" i="1" kern="1200" dirty="0">
                          <a:solidFill>
                            <a:schemeClr val="tx1"/>
                          </a:solidFill>
                          <a:latin typeface="+mn-lt"/>
                          <a:ea typeface="+mn-ea"/>
                          <a:cs typeface="+mn-cs"/>
                        </a:rPr>
                        <a:t>Anne-Sophie</a:t>
                      </a:r>
                    </a:p>
                  </a:txBody>
                  <a:tcPr marL="7620" marR="7620" marT="7620" anchor="b"/>
                </a:tc>
                <a:tc>
                  <a:txBody>
                    <a:bodyPr/>
                    <a:lstStyle/>
                    <a:p>
                      <a:pPr algn="ctr" fontAlgn="b"/>
                      <a:r>
                        <a:rPr lang="nl-NL" sz="1800" b="1" i="1" kern="1200">
                          <a:solidFill>
                            <a:schemeClr val="tx1"/>
                          </a:solidFill>
                          <a:latin typeface="+mn-lt"/>
                          <a:ea typeface="+mn-ea"/>
                          <a:cs typeface="+mn-cs"/>
                        </a:rPr>
                        <a:t>Carlijn</a:t>
                      </a:r>
                    </a:p>
                  </a:txBody>
                  <a:tcPr marL="7620" marR="7620" marT="7620" anchor="b"/>
                </a:tc>
                <a:tc>
                  <a:txBody>
                    <a:bodyPr/>
                    <a:lstStyle/>
                    <a:p>
                      <a:pPr algn="ctr" fontAlgn="b"/>
                      <a:r>
                        <a:rPr lang="nl-NL" sz="1800" b="1" i="1" kern="1200" dirty="0">
                          <a:solidFill>
                            <a:schemeClr val="tx1"/>
                          </a:solidFill>
                          <a:latin typeface="+mn-lt"/>
                          <a:ea typeface="+mn-ea"/>
                          <a:cs typeface="+mn-cs"/>
                        </a:rPr>
                        <a:t>Amber</a:t>
                      </a:r>
                    </a:p>
                  </a:txBody>
                  <a:tcPr marL="7620" marR="7620" marT="7620" anchor="b"/>
                </a:tc>
                <a:tc>
                  <a:txBody>
                    <a:bodyPr/>
                    <a:lstStyle/>
                    <a:p>
                      <a:pPr algn="ctr" fontAlgn="b"/>
                      <a:r>
                        <a:rPr lang="nl-NL" sz="1800" b="1" i="1" kern="1200" dirty="0">
                          <a:solidFill>
                            <a:schemeClr val="tx1"/>
                          </a:solidFill>
                          <a:latin typeface="+mn-lt"/>
                          <a:ea typeface="+mn-ea"/>
                          <a:cs typeface="+mn-cs"/>
                        </a:rPr>
                        <a:t>Vicky</a:t>
                      </a:r>
                    </a:p>
                  </a:txBody>
                  <a:tcPr marL="7620" marR="7620" marT="7620" anchor="b"/>
                </a:tc>
                <a:extLst>
                  <a:ext uri="{0D108BD9-81ED-4DB2-BD59-A6C34878D82A}">
                    <a16:rowId xmlns:a16="http://schemas.microsoft.com/office/drawing/2014/main" val="2419062599"/>
                  </a:ext>
                </a:extLst>
              </a:tr>
              <a:tr h="421121">
                <a:tc>
                  <a:txBody>
                    <a:bodyPr/>
                    <a:lstStyle/>
                    <a:p>
                      <a:pPr algn="ctr" fontAlgn="b"/>
                      <a:r>
                        <a:rPr lang="nl-NL" sz="1800" b="1" i="1" kern="1200">
                          <a:solidFill>
                            <a:schemeClr val="tx1"/>
                          </a:solidFill>
                          <a:latin typeface="+mn-lt"/>
                          <a:ea typeface="+mn-ea"/>
                          <a:cs typeface="+mn-cs"/>
                        </a:rPr>
                        <a:t>Jelle</a:t>
                      </a:r>
                    </a:p>
                  </a:txBody>
                  <a:tcPr marL="7620" marR="7620" marT="7620" anchor="b"/>
                </a:tc>
                <a:tc>
                  <a:txBody>
                    <a:bodyPr/>
                    <a:lstStyle/>
                    <a:p>
                      <a:pPr algn="ctr" fontAlgn="b"/>
                      <a:endParaRPr lang="nl-NL" sz="1800" b="1" i="1" kern="1200" dirty="0">
                        <a:solidFill>
                          <a:schemeClr val="tx1"/>
                        </a:solidFill>
                        <a:latin typeface="+mn-lt"/>
                        <a:ea typeface="+mn-ea"/>
                        <a:cs typeface="+mn-cs"/>
                      </a:endParaRPr>
                    </a:p>
                  </a:txBody>
                  <a:tcPr marL="9525" marR="9525" marT="9525" marB="0" anchor="b"/>
                </a:tc>
                <a:tc>
                  <a:txBody>
                    <a:bodyPr/>
                    <a:lstStyle/>
                    <a:p>
                      <a:pPr algn="ctr" fontAlgn="b"/>
                      <a:r>
                        <a:rPr lang="nl-NL" sz="1800" b="1" i="1" kern="1200">
                          <a:solidFill>
                            <a:schemeClr val="tx1"/>
                          </a:solidFill>
                          <a:latin typeface="+mn-lt"/>
                          <a:ea typeface="+mn-ea"/>
                          <a:cs typeface="+mn-cs"/>
                        </a:rPr>
                        <a:t>Maeva</a:t>
                      </a:r>
                    </a:p>
                  </a:txBody>
                  <a:tcPr marL="7620" marR="7620" marT="7620" anchor="b"/>
                </a:tc>
                <a:tc>
                  <a:txBody>
                    <a:bodyPr/>
                    <a:lstStyle/>
                    <a:p>
                      <a:pPr algn="ctr" fontAlgn="b"/>
                      <a:endParaRPr lang="nl-NL" sz="1800" b="1" i="1" kern="1200">
                        <a:solidFill>
                          <a:schemeClr val="tx1"/>
                        </a:solidFill>
                        <a:latin typeface="+mn-lt"/>
                        <a:ea typeface="+mn-ea"/>
                        <a:cs typeface="+mn-cs"/>
                      </a:endParaRPr>
                    </a:p>
                  </a:txBody>
                  <a:tcPr marL="9525" marR="9525" marT="9525" marB="0" anchor="b"/>
                </a:tc>
                <a:tc>
                  <a:txBody>
                    <a:bodyPr/>
                    <a:lstStyle/>
                    <a:p>
                      <a:pPr algn="ctr" fontAlgn="b"/>
                      <a:r>
                        <a:rPr lang="nl-NL" sz="1800" b="1" i="1" kern="1200" dirty="0">
                          <a:solidFill>
                            <a:schemeClr val="tx1"/>
                          </a:solidFill>
                          <a:latin typeface="+mn-lt"/>
                          <a:ea typeface="+mn-ea"/>
                          <a:cs typeface="+mn-cs"/>
                        </a:rPr>
                        <a:t>Abel</a:t>
                      </a:r>
                    </a:p>
                  </a:txBody>
                  <a:tcPr marL="7620" marR="7620" marT="7620" anchor="b"/>
                </a:tc>
                <a:extLst>
                  <a:ext uri="{0D108BD9-81ED-4DB2-BD59-A6C34878D82A}">
                    <a16:rowId xmlns:a16="http://schemas.microsoft.com/office/drawing/2014/main" val="38157026"/>
                  </a:ext>
                </a:extLst>
              </a:tr>
              <a:tr h="421121">
                <a:tc>
                  <a:txBody>
                    <a:bodyPr/>
                    <a:lstStyle/>
                    <a:p>
                      <a:pPr algn="ctr" fontAlgn="b"/>
                      <a:r>
                        <a:rPr lang="nl-NL" sz="1800" b="1" i="1" kern="1200">
                          <a:solidFill>
                            <a:schemeClr val="tx1"/>
                          </a:solidFill>
                          <a:latin typeface="+mn-lt"/>
                          <a:ea typeface="+mn-ea"/>
                          <a:cs typeface="+mn-cs"/>
                        </a:rPr>
                        <a:t>Elena</a:t>
                      </a:r>
                    </a:p>
                  </a:txBody>
                  <a:tcPr marL="7620" marR="7620" marT="7620" anchor="b"/>
                </a:tc>
                <a:tc>
                  <a:txBody>
                    <a:bodyPr/>
                    <a:lstStyle/>
                    <a:p>
                      <a:pPr algn="ctr" fontAlgn="b"/>
                      <a:endParaRPr lang="nl-NL" sz="1800" b="1" i="1" kern="1200">
                        <a:solidFill>
                          <a:schemeClr val="tx1"/>
                        </a:solidFill>
                        <a:latin typeface="+mn-lt"/>
                        <a:ea typeface="+mn-ea"/>
                        <a:cs typeface="+mn-cs"/>
                      </a:endParaRPr>
                    </a:p>
                  </a:txBody>
                  <a:tcPr marL="9525" marR="9525" marT="9525" marB="0" anchor="b"/>
                </a:tc>
                <a:tc>
                  <a:txBody>
                    <a:bodyPr/>
                    <a:lstStyle/>
                    <a:p>
                      <a:pPr algn="ctr" fontAlgn="b"/>
                      <a:r>
                        <a:rPr lang="nl-NL" sz="1800" b="1" i="1" kern="1200" dirty="0">
                          <a:solidFill>
                            <a:schemeClr val="tx1"/>
                          </a:solidFill>
                          <a:latin typeface="+mn-lt"/>
                          <a:ea typeface="+mn-ea"/>
                          <a:cs typeface="+mn-cs"/>
                        </a:rPr>
                        <a:t>Kevin</a:t>
                      </a:r>
                    </a:p>
                  </a:txBody>
                  <a:tcPr marL="7620" marR="7620" marT="7620" anchor="b"/>
                </a:tc>
                <a:tc>
                  <a:txBody>
                    <a:bodyPr/>
                    <a:lstStyle/>
                    <a:p>
                      <a:pPr algn="ctr" fontAlgn="b"/>
                      <a:endParaRPr lang="nl-NL" sz="1800" b="1" i="1" kern="1200">
                        <a:solidFill>
                          <a:schemeClr val="tx1"/>
                        </a:solidFill>
                        <a:latin typeface="+mn-lt"/>
                        <a:ea typeface="+mn-ea"/>
                        <a:cs typeface="+mn-cs"/>
                      </a:endParaRPr>
                    </a:p>
                  </a:txBody>
                  <a:tcPr marL="9525" marR="9525" marT="9525" marB="0" anchor="b"/>
                </a:tc>
                <a:tc>
                  <a:txBody>
                    <a:bodyPr/>
                    <a:lstStyle/>
                    <a:p>
                      <a:pPr algn="ctr" fontAlgn="b"/>
                      <a:r>
                        <a:rPr lang="nl-NL" sz="1800" b="1" i="1" kern="1200" dirty="0">
                          <a:solidFill>
                            <a:schemeClr val="tx1"/>
                          </a:solidFill>
                          <a:latin typeface="+mn-lt"/>
                          <a:ea typeface="+mn-ea"/>
                          <a:cs typeface="+mn-cs"/>
                        </a:rPr>
                        <a:t>Benthe</a:t>
                      </a:r>
                    </a:p>
                  </a:txBody>
                  <a:tcPr marL="7620" marR="7620" marT="7620" anchor="b"/>
                </a:tc>
                <a:extLst>
                  <a:ext uri="{0D108BD9-81ED-4DB2-BD59-A6C34878D82A}">
                    <a16:rowId xmlns:a16="http://schemas.microsoft.com/office/drawing/2014/main" val="436950683"/>
                  </a:ext>
                </a:extLst>
              </a:tr>
              <a:tr h="421121">
                <a:tc>
                  <a:txBody>
                    <a:bodyPr/>
                    <a:lstStyle/>
                    <a:p>
                      <a:pPr algn="ctr" fontAlgn="b"/>
                      <a:r>
                        <a:rPr lang="nl-NL" sz="1800" b="1" i="1" kern="1200" dirty="0">
                          <a:solidFill>
                            <a:schemeClr val="tx1"/>
                          </a:solidFill>
                          <a:latin typeface="+mn-lt"/>
                          <a:ea typeface="+mn-ea"/>
                          <a:cs typeface="+mn-cs"/>
                        </a:rPr>
                        <a:t>Indy</a:t>
                      </a:r>
                    </a:p>
                  </a:txBody>
                  <a:tcPr marL="7620" marR="7620" marT="7620" anchor="b"/>
                </a:tc>
                <a:tc>
                  <a:txBody>
                    <a:bodyPr/>
                    <a:lstStyle/>
                    <a:p>
                      <a:pPr algn="ctr" fontAlgn="b"/>
                      <a:endParaRPr lang="nl-NL" sz="1800" b="1" i="1" kern="1200">
                        <a:solidFill>
                          <a:schemeClr val="tx1"/>
                        </a:solidFill>
                        <a:latin typeface="+mn-lt"/>
                        <a:ea typeface="+mn-ea"/>
                        <a:cs typeface="+mn-cs"/>
                      </a:endParaRPr>
                    </a:p>
                  </a:txBody>
                  <a:tcPr marL="9525" marR="9525" marT="9525" marB="0" anchor="b"/>
                </a:tc>
                <a:tc>
                  <a:txBody>
                    <a:bodyPr/>
                    <a:lstStyle/>
                    <a:p>
                      <a:pPr algn="ctr" fontAlgn="b"/>
                      <a:endParaRPr lang="nl-NL" sz="1800" b="1" i="1" kern="1200">
                        <a:solidFill>
                          <a:schemeClr val="tx1"/>
                        </a:solidFill>
                        <a:latin typeface="+mn-lt"/>
                        <a:ea typeface="+mn-ea"/>
                        <a:cs typeface="+mn-cs"/>
                      </a:endParaRPr>
                    </a:p>
                  </a:txBody>
                  <a:tcPr marL="9525" marR="9525" marT="9525" marB="0" anchor="b"/>
                </a:tc>
                <a:tc>
                  <a:txBody>
                    <a:bodyPr/>
                    <a:lstStyle/>
                    <a:p>
                      <a:pPr algn="ctr" fontAlgn="b"/>
                      <a:endParaRPr lang="nl-NL" sz="1800" b="1" i="1" kern="1200">
                        <a:solidFill>
                          <a:schemeClr val="tx1"/>
                        </a:solidFill>
                        <a:latin typeface="+mn-lt"/>
                        <a:ea typeface="+mn-ea"/>
                        <a:cs typeface="+mn-cs"/>
                      </a:endParaRPr>
                    </a:p>
                  </a:txBody>
                  <a:tcPr marL="9525" marR="9525" marT="9525" marB="0" anchor="b"/>
                </a:tc>
                <a:tc>
                  <a:txBody>
                    <a:bodyPr/>
                    <a:lstStyle/>
                    <a:p>
                      <a:pPr algn="ctr" fontAlgn="b"/>
                      <a:r>
                        <a:rPr lang="nl-NL" sz="1800" b="1" i="1" kern="1200">
                          <a:solidFill>
                            <a:schemeClr val="tx1"/>
                          </a:solidFill>
                          <a:latin typeface="+mn-lt"/>
                          <a:ea typeface="+mn-ea"/>
                          <a:cs typeface="+mn-cs"/>
                        </a:rPr>
                        <a:t>Maaike</a:t>
                      </a:r>
                      <a:endParaRPr lang="nl-NL" sz="1800" b="1" i="1" kern="1200" dirty="0">
                        <a:solidFill>
                          <a:schemeClr val="tx1"/>
                        </a:solidFill>
                        <a:latin typeface="+mn-lt"/>
                        <a:ea typeface="+mn-ea"/>
                        <a:cs typeface="+mn-cs"/>
                      </a:endParaRPr>
                    </a:p>
                  </a:txBody>
                  <a:tcPr marL="9525" marR="9525" marT="9525" marB="0" anchor="b"/>
                </a:tc>
                <a:extLst>
                  <a:ext uri="{0D108BD9-81ED-4DB2-BD59-A6C34878D82A}">
                    <a16:rowId xmlns:a16="http://schemas.microsoft.com/office/drawing/2014/main" val="3229524071"/>
                  </a:ext>
                </a:extLst>
              </a:tr>
            </a:tbl>
          </a:graphicData>
        </a:graphic>
      </p:graphicFrame>
    </p:spTree>
    <p:extLst>
      <p:ext uri="{BB962C8B-B14F-4D97-AF65-F5344CB8AC3E}">
        <p14:creationId xmlns:p14="http://schemas.microsoft.com/office/powerpoint/2010/main" val="16826764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Groepsindeling periode 4</a:t>
            </a:r>
          </a:p>
        </p:txBody>
      </p:sp>
      <p:pic>
        <p:nvPicPr>
          <p:cNvPr id="4" name="Afbeelding 3"/>
          <p:cNvPicPr>
            <a:picLocks noChangeAspect="1"/>
          </p:cNvPicPr>
          <p:nvPr/>
        </p:nvPicPr>
        <p:blipFill>
          <a:blip r:embed="rId2"/>
          <a:stretch>
            <a:fillRect/>
          </a:stretch>
        </p:blipFill>
        <p:spPr>
          <a:xfrm>
            <a:off x="0" y="6165669"/>
            <a:ext cx="2169840" cy="692331"/>
          </a:xfrm>
          <a:prstGeom prst="rect">
            <a:avLst/>
          </a:prstGeom>
        </p:spPr>
      </p:pic>
      <p:graphicFrame>
        <p:nvGraphicFramePr>
          <p:cNvPr id="5" name="Tabel 4"/>
          <p:cNvGraphicFramePr>
            <a:graphicFrameLocks noGrp="1"/>
          </p:cNvGraphicFramePr>
          <p:nvPr>
            <p:extLst>
              <p:ext uri="{D42A27DB-BD31-4B8C-83A1-F6EECF244321}">
                <p14:modId xmlns:p14="http://schemas.microsoft.com/office/powerpoint/2010/main" val="1209372760"/>
              </p:ext>
            </p:extLst>
          </p:nvPr>
        </p:nvGraphicFramePr>
        <p:xfrm>
          <a:off x="1328059" y="1690689"/>
          <a:ext cx="9535885" cy="3014406"/>
        </p:xfrm>
        <a:graphic>
          <a:graphicData uri="http://schemas.openxmlformats.org/drawingml/2006/table">
            <a:tbl>
              <a:tblPr firstRow="1" bandRow="1">
                <a:tableStyleId>{5C22544A-7EE6-4342-B048-85BDC9FD1C3A}</a:tableStyleId>
              </a:tblPr>
              <a:tblGrid>
                <a:gridCol w="1907177">
                  <a:extLst>
                    <a:ext uri="{9D8B030D-6E8A-4147-A177-3AD203B41FA5}">
                      <a16:colId xmlns:a16="http://schemas.microsoft.com/office/drawing/2014/main" val="2449129362"/>
                    </a:ext>
                  </a:extLst>
                </a:gridCol>
                <a:gridCol w="1907177">
                  <a:extLst>
                    <a:ext uri="{9D8B030D-6E8A-4147-A177-3AD203B41FA5}">
                      <a16:colId xmlns:a16="http://schemas.microsoft.com/office/drawing/2014/main" val="2202360707"/>
                    </a:ext>
                  </a:extLst>
                </a:gridCol>
                <a:gridCol w="1907177">
                  <a:extLst>
                    <a:ext uri="{9D8B030D-6E8A-4147-A177-3AD203B41FA5}">
                      <a16:colId xmlns:a16="http://schemas.microsoft.com/office/drawing/2014/main" val="1518068711"/>
                    </a:ext>
                  </a:extLst>
                </a:gridCol>
                <a:gridCol w="1907177">
                  <a:extLst>
                    <a:ext uri="{9D8B030D-6E8A-4147-A177-3AD203B41FA5}">
                      <a16:colId xmlns:a16="http://schemas.microsoft.com/office/drawing/2014/main" val="2376437715"/>
                    </a:ext>
                  </a:extLst>
                </a:gridCol>
                <a:gridCol w="1907177">
                  <a:extLst>
                    <a:ext uri="{9D8B030D-6E8A-4147-A177-3AD203B41FA5}">
                      <a16:colId xmlns:a16="http://schemas.microsoft.com/office/drawing/2014/main" val="3745725032"/>
                    </a:ext>
                  </a:extLst>
                </a:gridCol>
              </a:tblGrid>
              <a:tr h="421121">
                <a:tc gridSpan="4">
                  <a:txBody>
                    <a:bodyPr/>
                    <a:lstStyle/>
                    <a:p>
                      <a:pPr algn="l"/>
                      <a:r>
                        <a:rPr lang="nl-NL" sz="1300">
                          <a:solidFill>
                            <a:schemeClr val="tx1"/>
                          </a:solidFill>
                        </a:rPr>
                        <a:t>Klas</a:t>
                      </a:r>
                      <a:r>
                        <a:rPr lang="nl-NL" sz="1300" baseline="0">
                          <a:solidFill>
                            <a:schemeClr val="tx1"/>
                          </a:solidFill>
                        </a:rPr>
                        <a:t> MT-V-SM41B</a:t>
                      </a:r>
                      <a:endParaRPr lang="nl-NL" sz="1300">
                        <a:solidFill>
                          <a:schemeClr val="tx1"/>
                        </a:solidFill>
                      </a:endParaRPr>
                    </a:p>
                  </a:txBody>
                  <a:tcPr/>
                </a:tc>
                <a:tc hMerge="1">
                  <a:txBody>
                    <a:bodyPr/>
                    <a:lstStyle/>
                    <a:p>
                      <a:pPr algn="ctr"/>
                      <a:endParaRPr lang="nl-NL">
                        <a:solidFill>
                          <a:schemeClr val="tx1"/>
                        </a:solidFill>
                      </a:endParaRPr>
                    </a:p>
                  </a:txBody>
                  <a:tcPr/>
                </a:tc>
                <a:tc hMerge="1">
                  <a:txBody>
                    <a:bodyPr/>
                    <a:lstStyle/>
                    <a:p>
                      <a:pPr algn="ctr"/>
                      <a:endParaRPr lang="nl-NL">
                        <a:solidFill>
                          <a:schemeClr val="tx1"/>
                        </a:solidFill>
                      </a:endParaRPr>
                    </a:p>
                  </a:txBody>
                  <a:tcPr/>
                </a:tc>
                <a:tc hMerge="1">
                  <a:txBody>
                    <a:bodyPr/>
                    <a:lstStyle/>
                    <a:p>
                      <a:pPr algn="ctr"/>
                      <a:endParaRPr lang="nl-NL">
                        <a:solidFill>
                          <a:schemeClr val="tx1"/>
                        </a:solidFill>
                      </a:endParaRPr>
                    </a:p>
                  </a:txBody>
                  <a:tcPr/>
                </a:tc>
                <a:tc>
                  <a:txBody>
                    <a:bodyPr/>
                    <a:lstStyle/>
                    <a:p>
                      <a:pPr algn="l"/>
                      <a:endParaRPr lang="nl-NL" sz="1300">
                        <a:solidFill>
                          <a:schemeClr val="tx1"/>
                        </a:solidFill>
                      </a:endParaRPr>
                    </a:p>
                  </a:txBody>
                  <a:tcPr/>
                </a:tc>
                <a:extLst>
                  <a:ext uri="{0D108BD9-81ED-4DB2-BD59-A6C34878D82A}">
                    <a16:rowId xmlns:a16="http://schemas.microsoft.com/office/drawing/2014/main" val="4077094377"/>
                  </a:ext>
                </a:extLst>
              </a:tr>
              <a:tr h="421121">
                <a:tc>
                  <a:txBody>
                    <a:bodyPr/>
                    <a:lstStyle/>
                    <a:p>
                      <a:pPr algn="ctr"/>
                      <a:r>
                        <a:rPr lang="nl-NL" sz="1300" b="1" i="1">
                          <a:solidFill>
                            <a:schemeClr val="tx1"/>
                          </a:solidFill>
                        </a:rPr>
                        <a:t>Groep 1</a:t>
                      </a:r>
                    </a:p>
                    <a:p>
                      <a:pPr algn="ctr"/>
                      <a:r>
                        <a:rPr lang="nl-NL" sz="1300" b="1" i="1">
                          <a:solidFill>
                            <a:schemeClr val="tx1"/>
                          </a:solidFill>
                        </a:rPr>
                        <a:t>LIFESTYLE</a:t>
                      </a:r>
                    </a:p>
                  </a:txBody>
                  <a:tcPr/>
                </a:tc>
                <a:tc>
                  <a:txBody>
                    <a:bodyPr/>
                    <a:lstStyle/>
                    <a:p>
                      <a:pPr algn="ctr"/>
                      <a:r>
                        <a:rPr lang="nl-NL" sz="1300" b="1" i="1">
                          <a:solidFill>
                            <a:schemeClr val="tx1"/>
                          </a:solidFill>
                        </a:rPr>
                        <a:t>Groep 2</a:t>
                      </a:r>
                    </a:p>
                    <a:p>
                      <a:pPr algn="ctr"/>
                      <a:r>
                        <a:rPr lang="nl-NL" sz="1300" b="1" i="1">
                          <a:solidFill>
                            <a:schemeClr val="tx1"/>
                          </a:solidFill>
                        </a:rPr>
                        <a:t>BIOBASED</a:t>
                      </a:r>
                    </a:p>
                  </a:txBody>
                  <a:tcPr/>
                </a:tc>
                <a:tc>
                  <a:txBody>
                    <a:bodyPr/>
                    <a:lstStyle/>
                    <a:p>
                      <a:pPr algn="ctr"/>
                      <a:r>
                        <a:rPr lang="nl-NL" sz="1300" b="1" i="1">
                          <a:solidFill>
                            <a:schemeClr val="tx1"/>
                          </a:solidFill>
                        </a:rPr>
                        <a:t>Groep 3</a:t>
                      </a:r>
                    </a:p>
                    <a:p>
                      <a:pPr algn="ctr"/>
                      <a:r>
                        <a:rPr lang="nl-NL" sz="1300" b="1" i="1">
                          <a:solidFill>
                            <a:schemeClr val="tx1"/>
                          </a:solidFill>
                        </a:rPr>
                        <a:t>VRIJETIJD</a:t>
                      </a:r>
                    </a:p>
                  </a:txBody>
                  <a:tcPr/>
                </a:tc>
                <a:tc>
                  <a:txBody>
                    <a:bodyPr/>
                    <a:lstStyle/>
                    <a:p>
                      <a:pPr algn="ctr"/>
                      <a:r>
                        <a:rPr lang="nl-NL" sz="1300" b="1" i="1">
                          <a:solidFill>
                            <a:schemeClr val="tx1"/>
                          </a:solidFill>
                        </a:rPr>
                        <a:t>Groep 4</a:t>
                      </a:r>
                    </a:p>
                    <a:p>
                      <a:pPr algn="ctr"/>
                      <a:r>
                        <a:rPr lang="nl-NL" sz="1300" b="1" i="1">
                          <a:solidFill>
                            <a:schemeClr val="tx1"/>
                          </a:solidFill>
                        </a:rPr>
                        <a:t>WATER &amp; ENERGIE</a:t>
                      </a:r>
                    </a:p>
                  </a:txBody>
                  <a:tcPr/>
                </a:tc>
                <a:tc>
                  <a:txBody>
                    <a:bodyPr/>
                    <a:lstStyle/>
                    <a:p>
                      <a:pPr algn="ctr"/>
                      <a:r>
                        <a:rPr lang="nl-NL" sz="1300" b="1" i="1">
                          <a:solidFill>
                            <a:schemeClr val="tx1"/>
                          </a:solidFill>
                        </a:rPr>
                        <a:t>Groep 5</a:t>
                      </a:r>
                    </a:p>
                    <a:p>
                      <a:pPr algn="ctr"/>
                      <a:r>
                        <a:rPr lang="nl-NL" sz="1300" b="1" i="1">
                          <a:solidFill>
                            <a:schemeClr val="tx1"/>
                          </a:solidFill>
                        </a:rPr>
                        <a:t>STAD &amp;</a:t>
                      </a:r>
                      <a:r>
                        <a:rPr lang="nl-NL" sz="1300" b="1" i="1" baseline="0">
                          <a:solidFill>
                            <a:schemeClr val="tx1"/>
                          </a:solidFill>
                        </a:rPr>
                        <a:t> WIJK</a:t>
                      </a:r>
                      <a:endParaRPr lang="nl-NL" sz="1300" b="1" i="1">
                        <a:solidFill>
                          <a:schemeClr val="tx1"/>
                        </a:solidFill>
                      </a:endParaRPr>
                    </a:p>
                  </a:txBody>
                  <a:tcPr/>
                </a:tc>
                <a:extLst>
                  <a:ext uri="{0D108BD9-81ED-4DB2-BD59-A6C34878D82A}">
                    <a16:rowId xmlns:a16="http://schemas.microsoft.com/office/drawing/2014/main" val="2070138859"/>
                  </a:ext>
                </a:extLst>
              </a:tr>
              <a:tr h="421121">
                <a:tc>
                  <a:txBody>
                    <a:bodyPr/>
                    <a:lstStyle/>
                    <a:p>
                      <a:pPr algn="ctr" fontAlgn="b"/>
                      <a:r>
                        <a:rPr lang="nl-NL" sz="1800" b="1" i="1" kern="1200" dirty="0">
                          <a:solidFill>
                            <a:schemeClr val="tx1"/>
                          </a:solidFill>
                          <a:latin typeface="+mn-lt"/>
                          <a:ea typeface="+mn-ea"/>
                          <a:cs typeface="+mn-cs"/>
                        </a:rPr>
                        <a:t>Emma</a:t>
                      </a:r>
                    </a:p>
                  </a:txBody>
                  <a:tcPr marL="7620" marR="7620" marT="7620" anchor="b"/>
                </a:tc>
                <a:tc>
                  <a:txBody>
                    <a:bodyPr/>
                    <a:lstStyle/>
                    <a:p>
                      <a:pPr algn="ctr" fontAlgn="b"/>
                      <a:r>
                        <a:rPr lang="nl-NL" sz="1800" b="1" i="1" kern="1200" dirty="0">
                          <a:solidFill>
                            <a:schemeClr val="tx1"/>
                          </a:solidFill>
                          <a:latin typeface="+mn-lt"/>
                          <a:ea typeface="+mn-ea"/>
                          <a:cs typeface="+mn-cs"/>
                        </a:rPr>
                        <a:t>Meike</a:t>
                      </a:r>
                    </a:p>
                  </a:txBody>
                  <a:tcPr marL="7620" marR="7620" marT="7620" anchor="b"/>
                </a:tc>
                <a:tc>
                  <a:txBody>
                    <a:bodyPr/>
                    <a:lstStyle/>
                    <a:p>
                      <a:pPr algn="ctr" fontAlgn="b"/>
                      <a:r>
                        <a:rPr lang="nl-NL" sz="1800" b="1" i="1" kern="1200" dirty="0">
                          <a:solidFill>
                            <a:schemeClr val="tx1"/>
                          </a:solidFill>
                          <a:latin typeface="+mn-lt"/>
                          <a:ea typeface="+mn-ea"/>
                          <a:cs typeface="+mn-cs"/>
                        </a:rPr>
                        <a:t>Marissa</a:t>
                      </a:r>
                    </a:p>
                  </a:txBody>
                  <a:tcPr marL="7620" marR="7620" marT="7620" anchor="b"/>
                </a:tc>
                <a:tc>
                  <a:txBody>
                    <a:bodyPr/>
                    <a:lstStyle/>
                    <a:p>
                      <a:pPr algn="ctr" fontAlgn="b"/>
                      <a:r>
                        <a:rPr lang="nl-NL" sz="1800" b="1" i="1" kern="1200" dirty="0" err="1">
                          <a:solidFill>
                            <a:schemeClr val="tx1"/>
                          </a:solidFill>
                          <a:latin typeface="+mn-lt"/>
                          <a:ea typeface="+mn-ea"/>
                          <a:cs typeface="+mn-cs"/>
                        </a:rPr>
                        <a:t>Soumeiya</a:t>
                      </a:r>
                      <a:endParaRPr lang="nl-NL" sz="1800" b="1" i="1" kern="1200" dirty="0">
                        <a:solidFill>
                          <a:schemeClr val="tx1"/>
                        </a:solidFill>
                        <a:latin typeface="+mn-lt"/>
                        <a:ea typeface="+mn-ea"/>
                        <a:cs typeface="+mn-cs"/>
                      </a:endParaRPr>
                    </a:p>
                  </a:txBody>
                  <a:tcPr marL="7620" marR="7620" marT="7620" anchor="b"/>
                </a:tc>
                <a:tc>
                  <a:txBody>
                    <a:bodyPr/>
                    <a:lstStyle/>
                    <a:p>
                      <a:pPr algn="ctr" fontAlgn="b"/>
                      <a:r>
                        <a:rPr lang="nl-NL" sz="1800" b="1" i="1" kern="1200" dirty="0">
                          <a:solidFill>
                            <a:schemeClr val="tx1"/>
                          </a:solidFill>
                          <a:latin typeface="+mn-lt"/>
                          <a:ea typeface="+mn-ea"/>
                          <a:cs typeface="+mn-cs"/>
                        </a:rPr>
                        <a:t>Mike</a:t>
                      </a:r>
                    </a:p>
                  </a:txBody>
                  <a:tcPr marL="7620" marR="7620" marT="7620" anchor="b"/>
                </a:tc>
                <a:extLst>
                  <a:ext uri="{0D108BD9-81ED-4DB2-BD59-A6C34878D82A}">
                    <a16:rowId xmlns:a16="http://schemas.microsoft.com/office/drawing/2014/main" val="2340453855"/>
                  </a:ext>
                </a:extLst>
              </a:tr>
              <a:tr h="421121">
                <a:tc>
                  <a:txBody>
                    <a:bodyPr/>
                    <a:lstStyle/>
                    <a:p>
                      <a:pPr algn="ctr" fontAlgn="b"/>
                      <a:r>
                        <a:rPr lang="nl-NL" sz="1800" b="1" i="1" kern="1200">
                          <a:solidFill>
                            <a:schemeClr val="tx1"/>
                          </a:solidFill>
                          <a:latin typeface="+mn-lt"/>
                          <a:ea typeface="+mn-ea"/>
                          <a:cs typeface="+mn-cs"/>
                        </a:rPr>
                        <a:t>Nick</a:t>
                      </a:r>
                    </a:p>
                  </a:txBody>
                  <a:tcPr marL="7620" marR="7620" marT="7620" anchor="b"/>
                </a:tc>
                <a:tc>
                  <a:txBody>
                    <a:bodyPr/>
                    <a:lstStyle/>
                    <a:p>
                      <a:pPr algn="ctr" fontAlgn="b"/>
                      <a:r>
                        <a:rPr lang="nl-NL" sz="1800" b="1" i="1" kern="1200">
                          <a:solidFill>
                            <a:schemeClr val="tx1"/>
                          </a:solidFill>
                          <a:latin typeface="+mn-lt"/>
                          <a:ea typeface="+mn-ea"/>
                          <a:cs typeface="+mn-cs"/>
                        </a:rPr>
                        <a:t>Lieke</a:t>
                      </a:r>
                    </a:p>
                  </a:txBody>
                  <a:tcPr marL="7620" marR="7620" marT="7620" anchor="b"/>
                </a:tc>
                <a:tc>
                  <a:txBody>
                    <a:bodyPr/>
                    <a:lstStyle/>
                    <a:p>
                      <a:pPr algn="ctr" fontAlgn="b"/>
                      <a:r>
                        <a:rPr lang="nl-NL" sz="1800" b="1" i="1" kern="1200">
                          <a:solidFill>
                            <a:schemeClr val="tx1"/>
                          </a:solidFill>
                          <a:latin typeface="+mn-lt"/>
                          <a:ea typeface="+mn-ea"/>
                          <a:cs typeface="+mn-cs"/>
                        </a:rPr>
                        <a:t>Sam</a:t>
                      </a:r>
                    </a:p>
                  </a:txBody>
                  <a:tcPr marL="7620" marR="7620" marT="7620" anchor="b"/>
                </a:tc>
                <a:tc>
                  <a:txBody>
                    <a:bodyPr/>
                    <a:lstStyle/>
                    <a:p>
                      <a:pPr algn="ctr" fontAlgn="b"/>
                      <a:r>
                        <a:rPr lang="nl-NL" sz="1800" b="1" i="1" kern="1200">
                          <a:solidFill>
                            <a:schemeClr val="tx1"/>
                          </a:solidFill>
                          <a:latin typeface="+mn-lt"/>
                          <a:ea typeface="+mn-ea"/>
                          <a:cs typeface="+mn-cs"/>
                        </a:rPr>
                        <a:t>Stan</a:t>
                      </a:r>
                    </a:p>
                  </a:txBody>
                  <a:tcPr marL="7620" marR="7620" marT="7620" anchor="b"/>
                </a:tc>
                <a:tc>
                  <a:txBody>
                    <a:bodyPr/>
                    <a:lstStyle/>
                    <a:p>
                      <a:pPr algn="ctr" fontAlgn="b"/>
                      <a:r>
                        <a:rPr lang="nl-NL" sz="1800" b="1" i="1" kern="1200">
                          <a:solidFill>
                            <a:schemeClr val="tx1"/>
                          </a:solidFill>
                          <a:latin typeface="+mn-lt"/>
                          <a:ea typeface="+mn-ea"/>
                          <a:cs typeface="+mn-cs"/>
                        </a:rPr>
                        <a:t>Max</a:t>
                      </a:r>
                    </a:p>
                  </a:txBody>
                  <a:tcPr marL="7620" marR="7620" marT="7620" anchor="b"/>
                </a:tc>
                <a:extLst>
                  <a:ext uri="{0D108BD9-81ED-4DB2-BD59-A6C34878D82A}">
                    <a16:rowId xmlns:a16="http://schemas.microsoft.com/office/drawing/2014/main" val="2419062599"/>
                  </a:ext>
                </a:extLst>
              </a:tr>
              <a:tr h="421121">
                <a:tc>
                  <a:txBody>
                    <a:bodyPr/>
                    <a:lstStyle/>
                    <a:p>
                      <a:pPr algn="ctr" fontAlgn="b"/>
                      <a:r>
                        <a:rPr lang="nl-NL" sz="1800" b="1" i="1" kern="1200">
                          <a:solidFill>
                            <a:schemeClr val="tx1"/>
                          </a:solidFill>
                          <a:latin typeface="+mn-lt"/>
                          <a:ea typeface="+mn-ea"/>
                          <a:cs typeface="+mn-cs"/>
                        </a:rPr>
                        <a:t>Sjoerd</a:t>
                      </a:r>
                    </a:p>
                  </a:txBody>
                  <a:tcPr marL="7620" marR="7620" marT="7620" anchor="b"/>
                </a:tc>
                <a:tc>
                  <a:txBody>
                    <a:bodyPr/>
                    <a:lstStyle/>
                    <a:p>
                      <a:pPr algn="ctr" fontAlgn="b"/>
                      <a:r>
                        <a:rPr lang="nl-NL" sz="1800" b="1" i="1" kern="1200" dirty="0">
                          <a:solidFill>
                            <a:schemeClr val="tx1"/>
                          </a:solidFill>
                          <a:latin typeface="+mn-lt"/>
                          <a:ea typeface="+mn-ea"/>
                          <a:cs typeface="+mn-cs"/>
                        </a:rPr>
                        <a:t>Giel</a:t>
                      </a:r>
                    </a:p>
                  </a:txBody>
                  <a:tcPr marL="7620" marR="7620" marT="7620" anchor="b"/>
                </a:tc>
                <a:tc>
                  <a:txBody>
                    <a:bodyPr/>
                    <a:lstStyle/>
                    <a:p>
                      <a:pPr algn="ctr" fontAlgn="b"/>
                      <a:r>
                        <a:rPr lang="nl-NL" sz="1800" b="1" i="1" kern="1200">
                          <a:solidFill>
                            <a:schemeClr val="tx1"/>
                          </a:solidFill>
                          <a:latin typeface="+mn-lt"/>
                          <a:ea typeface="+mn-ea"/>
                          <a:cs typeface="+mn-cs"/>
                        </a:rPr>
                        <a:t>Jorn</a:t>
                      </a:r>
                    </a:p>
                  </a:txBody>
                  <a:tcPr marL="7620" marR="7620" marT="7620" anchor="b"/>
                </a:tc>
                <a:tc>
                  <a:txBody>
                    <a:bodyPr/>
                    <a:lstStyle/>
                    <a:p>
                      <a:pPr algn="ctr" fontAlgn="b"/>
                      <a:r>
                        <a:rPr lang="nl-NL" sz="1800" b="1" i="1" kern="1200">
                          <a:solidFill>
                            <a:schemeClr val="tx1"/>
                          </a:solidFill>
                          <a:latin typeface="+mn-lt"/>
                          <a:ea typeface="+mn-ea"/>
                          <a:cs typeface="+mn-cs"/>
                        </a:rPr>
                        <a:t>Jolina</a:t>
                      </a:r>
                    </a:p>
                  </a:txBody>
                  <a:tcPr marL="7620" marR="7620" marT="7620" anchor="b"/>
                </a:tc>
                <a:tc>
                  <a:txBody>
                    <a:bodyPr/>
                    <a:lstStyle/>
                    <a:p>
                      <a:pPr algn="ctr" fontAlgn="b"/>
                      <a:r>
                        <a:rPr lang="nl-NL" sz="1800" b="1" i="1" kern="1200" dirty="0">
                          <a:solidFill>
                            <a:schemeClr val="tx1"/>
                          </a:solidFill>
                          <a:latin typeface="+mn-lt"/>
                          <a:ea typeface="+mn-ea"/>
                          <a:cs typeface="+mn-cs"/>
                        </a:rPr>
                        <a:t>Harris</a:t>
                      </a:r>
                    </a:p>
                  </a:txBody>
                  <a:tcPr marL="7620" marR="7620" marT="7620" anchor="b"/>
                </a:tc>
                <a:extLst>
                  <a:ext uri="{0D108BD9-81ED-4DB2-BD59-A6C34878D82A}">
                    <a16:rowId xmlns:a16="http://schemas.microsoft.com/office/drawing/2014/main" val="38157026"/>
                  </a:ext>
                </a:extLst>
              </a:tr>
              <a:tr h="421121">
                <a:tc>
                  <a:txBody>
                    <a:bodyPr/>
                    <a:lstStyle/>
                    <a:p>
                      <a:pPr algn="ctr" fontAlgn="b"/>
                      <a:r>
                        <a:rPr lang="nl-NL" sz="1800" b="1" i="1" kern="1200">
                          <a:solidFill>
                            <a:schemeClr val="tx1"/>
                          </a:solidFill>
                          <a:latin typeface="+mn-lt"/>
                          <a:ea typeface="+mn-ea"/>
                          <a:cs typeface="+mn-cs"/>
                        </a:rPr>
                        <a:t>Sofie</a:t>
                      </a:r>
                    </a:p>
                  </a:txBody>
                  <a:tcPr marL="7620" marR="7620" marT="7620" anchor="b"/>
                </a:tc>
                <a:tc>
                  <a:txBody>
                    <a:bodyPr/>
                    <a:lstStyle/>
                    <a:p>
                      <a:pPr algn="ctr" fontAlgn="b"/>
                      <a:endParaRPr lang="nl-NL" sz="1800" b="1" i="1" kern="1200">
                        <a:solidFill>
                          <a:schemeClr val="tx1"/>
                        </a:solidFill>
                        <a:latin typeface="+mn-lt"/>
                        <a:ea typeface="+mn-ea"/>
                        <a:cs typeface="+mn-cs"/>
                      </a:endParaRPr>
                    </a:p>
                  </a:txBody>
                  <a:tcPr marL="9525" marR="9525" marT="9525" marB="0" anchor="b"/>
                </a:tc>
                <a:tc>
                  <a:txBody>
                    <a:bodyPr/>
                    <a:lstStyle/>
                    <a:p>
                      <a:pPr algn="ctr" fontAlgn="b"/>
                      <a:r>
                        <a:rPr lang="nl-NL" sz="1800" b="1" i="1" kern="1200" dirty="0">
                          <a:solidFill>
                            <a:schemeClr val="tx1"/>
                          </a:solidFill>
                          <a:latin typeface="+mn-lt"/>
                          <a:ea typeface="+mn-ea"/>
                          <a:cs typeface="+mn-cs"/>
                        </a:rPr>
                        <a:t>Floris</a:t>
                      </a:r>
                    </a:p>
                  </a:txBody>
                  <a:tcPr marL="7620" marR="7620" marT="7620" anchor="b"/>
                </a:tc>
                <a:tc>
                  <a:txBody>
                    <a:bodyPr/>
                    <a:lstStyle/>
                    <a:p>
                      <a:pPr algn="ctr" fontAlgn="b"/>
                      <a:r>
                        <a:rPr lang="nl-NL" sz="1800" b="1" i="1" kern="1200">
                          <a:solidFill>
                            <a:schemeClr val="tx1"/>
                          </a:solidFill>
                          <a:latin typeface="+mn-lt"/>
                          <a:ea typeface="+mn-ea"/>
                          <a:cs typeface="+mn-cs"/>
                        </a:rPr>
                        <a:t>Femke</a:t>
                      </a:r>
                    </a:p>
                  </a:txBody>
                  <a:tcPr marL="7620" marR="7620" marT="7620" anchor="b"/>
                </a:tc>
                <a:tc>
                  <a:txBody>
                    <a:bodyPr/>
                    <a:lstStyle/>
                    <a:p>
                      <a:pPr algn="ctr" fontAlgn="b"/>
                      <a:endParaRPr lang="nl-NL" sz="1800" b="1" i="1" kern="1200">
                        <a:solidFill>
                          <a:schemeClr val="tx1"/>
                        </a:solidFill>
                        <a:latin typeface="+mn-lt"/>
                        <a:ea typeface="+mn-ea"/>
                        <a:cs typeface="+mn-cs"/>
                      </a:endParaRPr>
                    </a:p>
                  </a:txBody>
                  <a:tcPr marL="9525" marR="9525" marT="9525" marB="0" anchor="b"/>
                </a:tc>
                <a:extLst>
                  <a:ext uri="{0D108BD9-81ED-4DB2-BD59-A6C34878D82A}">
                    <a16:rowId xmlns:a16="http://schemas.microsoft.com/office/drawing/2014/main" val="436950683"/>
                  </a:ext>
                </a:extLst>
              </a:tr>
              <a:tr h="421121">
                <a:tc>
                  <a:txBody>
                    <a:bodyPr/>
                    <a:lstStyle/>
                    <a:p>
                      <a:pPr algn="ctr" fontAlgn="b"/>
                      <a:r>
                        <a:rPr lang="nl-NL" sz="1800" b="1" i="1" kern="1200" dirty="0">
                          <a:solidFill>
                            <a:schemeClr val="tx1"/>
                          </a:solidFill>
                          <a:latin typeface="+mn-lt"/>
                          <a:ea typeface="+mn-ea"/>
                          <a:cs typeface="+mn-cs"/>
                        </a:rPr>
                        <a:t>Lotte</a:t>
                      </a:r>
                    </a:p>
                  </a:txBody>
                  <a:tcPr marL="7620" marR="7620" marT="7620" anchor="b"/>
                </a:tc>
                <a:tc>
                  <a:txBody>
                    <a:bodyPr/>
                    <a:lstStyle/>
                    <a:p>
                      <a:pPr algn="ctr" fontAlgn="b"/>
                      <a:endParaRPr lang="nl-NL" sz="1800" b="1" i="1" kern="1200">
                        <a:solidFill>
                          <a:schemeClr val="tx1"/>
                        </a:solidFill>
                        <a:latin typeface="+mn-lt"/>
                        <a:ea typeface="+mn-ea"/>
                        <a:cs typeface="+mn-cs"/>
                      </a:endParaRPr>
                    </a:p>
                  </a:txBody>
                  <a:tcPr marL="9525" marR="9525" marT="9525" marB="0" anchor="b"/>
                </a:tc>
                <a:tc>
                  <a:txBody>
                    <a:bodyPr/>
                    <a:lstStyle/>
                    <a:p>
                      <a:pPr algn="ctr" fontAlgn="b"/>
                      <a:endParaRPr lang="nl-NL" sz="1800" b="1" i="1" kern="1200">
                        <a:solidFill>
                          <a:schemeClr val="tx1"/>
                        </a:solidFill>
                        <a:latin typeface="+mn-lt"/>
                        <a:ea typeface="+mn-ea"/>
                        <a:cs typeface="+mn-cs"/>
                      </a:endParaRPr>
                    </a:p>
                  </a:txBody>
                  <a:tcPr marL="9525" marR="9525" marT="9525" marB="0" anchor="b"/>
                </a:tc>
                <a:tc>
                  <a:txBody>
                    <a:bodyPr/>
                    <a:lstStyle/>
                    <a:p>
                      <a:pPr algn="ctr" fontAlgn="b"/>
                      <a:r>
                        <a:rPr lang="nl-NL" sz="1800" b="1" i="1" kern="1200" dirty="0">
                          <a:solidFill>
                            <a:schemeClr val="tx1"/>
                          </a:solidFill>
                          <a:latin typeface="+mn-lt"/>
                          <a:ea typeface="+mn-ea"/>
                          <a:cs typeface="+mn-cs"/>
                        </a:rPr>
                        <a:t>Merijn</a:t>
                      </a:r>
                    </a:p>
                  </a:txBody>
                  <a:tcPr marL="7620" marR="7620" marT="7620" anchor="b"/>
                </a:tc>
                <a:tc>
                  <a:txBody>
                    <a:bodyPr/>
                    <a:lstStyle/>
                    <a:p>
                      <a:pPr algn="ctr" fontAlgn="b"/>
                      <a:endParaRPr lang="nl-NL" sz="1800" b="1" i="1" kern="1200" dirty="0">
                        <a:solidFill>
                          <a:schemeClr val="tx1"/>
                        </a:solidFill>
                        <a:latin typeface="+mn-lt"/>
                        <a:ea typeface="+mn-ea"/>
                        <a:cs typeface="+mn-cs"/>
                      </a:endParaRPr>
                    </a:p>
                  </a:txBody>
                  <a:tcPr marL="9525" marR="9525" marT="9525" marB="0" anchor="b"/>
                </a:tc>
                <a:extLst>
                  <a:ext uri="{0D108BD9-81ED-4DB2-BD59-A6C34878D82A}">
                    <a16:rowId xmlns:a16="http://schemas.microsoft.com/office/drawing/2014/main" val="3229524071"/>
                  </a:ext>
                </a:extLst>
              </a:tr>
            </a:tbl>
          </a:graphicData>
        </a:graphic>
      </p:graphicFrame>
    </p:spTree>
    <p:extLst>
      <p:ext uri="{BB962C8B-B14F-4D97-AF65-F5344CB8AC3E}">
        <p14:creationId xmlns:p14="http://schemas.microsoft.com/office/powerpoint/2010/main" val="4877780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Vragen? </a:t>
            </a:r>
          </a:p>
        </p:txBody>
      </p:sp>
      <p:pic>
        <p:nvPicPr>
          <p:cNvPr id="4" name="Afbeelding 3"/>
          <p:cNvPicPr>
            <a:picLocks noChangeAspect="1"/>
          </p:cNvPicPr>
          <p:nvPr/>
        </p:nvPicPr>
        <p:blipFill>
          <a:blip r:embed="rId2"/>
          <a:stretch>
            <a:fillRect/>
          </a:stretch>
        </p:blipFill>
        <p:spPr>
          <a:xfrm>
            <a:off x="3476624" y="2064424"/>
            <a:ext cx="5238751" cy="3352800"/>
          </a:xfrm>
          <a:prstGeom prst="rect">
            <a:avLst/>
          </a:prstGeom>
        </p:spPr>
      </p:pic>
      <p:pic>
        <p:nvPicPr>
          <p:cNvPr id="5" name="Afbeelding 4"/>
          <p:cNvPicPr>
            <a:picLocks noChangeAspect="1"/>
          </p:cNvPicPr>
          <p:nvPr/>
        </p:nvPicPr>
        <p:blipFill>
          <a:blip r:embed="rId3"/>
          <a:stretch>
            <a:fillRect/>
          </a:stretch>
        </p:blipFill>
        <p:spPr>
          <a:xfrm>
            <a:off x="0" y="6165669"/>
            <a:ext cx="2169840" cy="692331"/>
          </a:xfrm>
          <a:prstGeom prst="rect">
            <a:avLst/>
          </a:prstGeom>
        </p:spPr>
      </p:pic>
    </p:spTree>
    <p:extLst>
      <p:ext uri="{BB962C8B-B14F-4D97-AF65-F5344CB8AC3E}">
        <p14:creationId xmlns:p14="http://schemas.microsoft.com/office/powerpoint/2010/main" val="832674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a:blip r:embed="rId3"/>
          <a:stretch>
            <a:fillRect/>
          </a:stretch>
        </p:blipFill>
        <p:spPr>
          <a:xfrm>
            <a:off x="0" y="6165669"/>
            <a:ext cx="2169840" cy="692331"/>
          </a:xfrm>
          <a:prstGeom prst="rect">
            <a:avLst/>
          </a:prstGeom>
        </p:spPr>
      </p:pic>
      <p:pic>
        <p:nvPicPr>
          <p:cNvPr id="3" name="Onlinemedia 2" title="De toekomst van de Spoorzone Tilburg in beeld">
            <a:hlinkClick r:id="" action="ppaction://media"/>
            <a:extLst>
              <a:ext uri="{FF2B5EF4-FFF2-40B4-BE49-F238E27FC236}">
                <a16:creationId xmlns:a16="http://schemas.microsoft.com/office/drawing/2014/main" id="{E99A1292-DDF7-4257-B3E5-56721CAD8558}"/>
              </a:ext>
            </a:extLst>
          </p:cNvPr>
          <p:cNvPicPr>
            <a:picLocks noRot="1" noChangeAspect="1"/>
          </p:cNvPicPr>
          <p:nvPr>
            <a:videoFile r:link="rId1"/>
          </p:nvPr>
        </p:nvPicPr>
        <p:blipFill>
          <a:blip r:embed="rId4"/>
          <a:stretch>
            <a:fillRect/>
          </a:stretch>
        </p:blipFill>
        <p:spPr>
          <a:xfrm>
            <a:off x="2169840" y="1554735"/>
            <a:ext cx="8160945" cy="4610934"/>
          </a:xfrm>
          <a:prstGeom prst="rect">
            <a:avLst/>
          </a:prstGeom>
        </p:spPr>
      </p:pic>
      <p:pic>
        <p:nvPicPr>
          <p:cNvPr id="1026" name="Picture 2">
            <a:extLst>
              <a:ext uri="{FF2B5EF4-FFF2-40B4-BE49-F238E27FC236}">
                <a16:creationId xmlns:a16="http://schemas.microsoft.com/office/drawing/2014/main" id="{386B261A-965E-4C17-851E-12CF45C9CB9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7476" t="37130" r="20813" b="17783"/>
          <a:stretch/>
        </p:blipFill>
        <p:spPr bwMode="auto">
          <a:xfrm>
            <a:off x="4745547" y="267600"/>
            <a:ext cx="3009530" cy="11896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1430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a:blip r:embed="rId3"/>
          <a:stretch>
            <a:fillRect/>
          </a:stretch>
        </p:blipFill>
        <p:spPr>
          <a:xfrm>
            <a:off x="0" y="6165669"/>
            <a:ext cx="2169840" cy="692331"/>
          </a:xfrm>
          <a:prstGeom prst="rect">
            <a:avLst/>
          </a:prstGeom>
        </p:spPr>
      </p:pic>
      <p:pic>
        <p:nvPicPr>
          <p:cNvPr id="1026" name="Picture 2">
            <a:extLst>
              <a:ext uri="{FF2B5EF4-FFF2-40B4-BE49-F238E27FC236}">
                <a16:creationId xmlns:a16="http://schemas.microsoft.com/office/drawing/2014/main" id="{386B261A-965E-4C17-851E-12CF45C9CB9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7476" t="37130" r="20813" b="17783"/>
          <a:stretch/>
        </p:blipFill>
        <p:spPr bwMode="auto">
          <a:xfrm>
            <a:off x="1376680" y="776853"/>
            <a:ext cx="3009530" cy="1189608"/>
          </a:xfrm>
          <a:prstGeom prst="rect">
            <a:avLst/>
          </a:prstGeom>
          <a:noFill/>
          <a:extLst>
            <a:ext uri="{909E8E84-426E-40DD-AFC4-6F175D3DCCD1}">
              <a14:hiddenFill xmlns:a14="http://schemas.microsoft.com/office/drawing/2010/main">
                <a:solidFill>
                  <a:srgbClr val="FFFFFF"/>
                </a:solidFill>
              </a14:hiddenFill>
            </a:ext>
          </a:extLst>
        </p:spPr>
      </p:pic>
      <p:sp>
        <p:nvSpPr>
          <p:cNvPr id="5" name="Tijdelijke aanduiding voor inhoud 2">
            <a:extLst>
              <a:ext uri="{FF2B5EF4-FFF2-40B4-BE49-F238E27FC236}">
                <a16:creationId xmlns:a16="http://schemas.microsoft.com/office/drawing/2014/main" id="{8A30E45E-9279-4DC1-A2F7-600C02680E1F}"/>
              </a:ext>
            </a:extLst>
          </p:cNvPr>
          <p:cNvSpPr>
            <a:spLocks noGrp="1"/>
          </p:cNvSpPr>
          <p:nvPr>
            <p:ph idx="1"/>
          </p:nvPr>
        </p:nvSpPr>
        <p:spPr>
          <a:xfrm>
            <a:off x="7878193" y="2756009"/>
            <a:ext cx="5624743" cy="4351339"/>
          </a:xfrm>
        </p:spPr>
        <p:txBody>
          <a:bodyPr>
            <a:normAutofit/>
          </a:bodyPr>
          <a:lstStyle/>
          <a:p>
            <a:pPr marL="0" indent="0">
              <a:buNone/>
            </a:pPr>
            <a:endParaRPr lang="nl-NL"/>
          </a:p>
          <a:p>
            <a:endParaRPr lang="nl-NL"/>
          </a:p>
        </p:txBody>
      </p:sp>
      <p:pic>
        <p:nvPicPr>
          <p:cNvPr id="6" name="Afbeelding 5">
            <a:extLst>
              <a:ext uri="{FF2B5EF4-FFF2-40B4-BE49-F238E27FC236}">
                <a16:creationId xmlns:a16="http://schemas.microsoft.com/office/drawing/2014/main" id="{E29BC2F5-70E2-4A8A-865D-20C46416E3B4}"/>
              </a:ext>
            </a:extLst>
          </p:cNvPr>
          <p:cNvPicPr>
            <a:picLocks noChangeAspect="1"/>
          </p:cNvPicPr>
          <p:nvPr/>
        </p:nvPicPr>
        <p:blipFill>
          <a:blip r:embed="rId5"/>
          <a:stretch>
            <a:fillRect/>
          </a:stretch>
        </p:blipFill>
        <p:spPr>
          <a:xfrm>
            <a:off x="1171656" y="2405848"/>
            <a:ext cx="3817594" cy="3042874"/>
          </a:xfrm>
          <a:prstGeom prst="rect">
            <a:avLst/>
          </a:prstGeom>
        </p:spPr>
      </p:pic>
      <p:sp>
        <p:nvSpPr>
          <p:cNvPr id="8" name="Tijdelijke aanduiding voor inhoud 2">
            <a:extLst>
              <a:ext uri="{FF2B5EF4-FFF2-40B4-BE49-F238E27FC236}">
                <a16:creationId xmlns:a16="http://schemas.microsoft.com/office/drawing/2014/main" id="{C2641296-B36E-4692-A322-A69BBE30F182}"/>
              </a:ext>
            </a:extLst>
          </p:cNvPr>
          <p:cNvSpPr txBox="1">
            <a:spLocks/>
          </p:cNvSpPr>
          <p:nvPr/>
        </p:nvSpPr>
        <p:spPr>
          <a:xfrm>
            <a:off x="5614386" y="2401337"/>
            <a:ext cx="5784542" cy="3764332"/>
          </a:xfrm>
          <a:prstGeom prst="rect">
            <a:avLst/>
          </a:prstGeom>
        </p:spPr>
        <p:txBody>
          <a:bodyPr vert="horz" lIns="91440" tIns="45720" rIns="91440" bIns="45720" rtlCol="0">
            <a:norm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a:t>De Spoorzone is volop in ontwikkeling uiteraard met als doel de leefbaarheid in het gebied te vergroten! </a:t>
            </a:r>
          </a:p>
          <a:p>
            <a:pPr marL="0" indent="0">
              <a:buNone/>
            </a:pPr>
            <a:endParaRPr lang="nl-NL"/>
          </a:p>
          <a:p>
            <a:pPr marL="0" indent="0">
              <a:buNone/>
            </a:pPr>
            <a:r>
              <a:rPr lang="nl-NL">
                <a:solidFill>
                  <a:srgbClr val="0070C0"/>
                </a:solidFill>
              </a:rPr>
              <a:t>Hoe komen onze specialisaties terug in deze ontwikkeling?</a:t>
            </a:r>
          </a:p>
        </p:txBody>
      </p:sp>
    </p:spTree>
    <p:extLst>
      <p:ext uri="{BB962C8B-B14F-4D97-AF65-F5344CB8AC3E}">
        <p14:creationId xmlns:p14="http://schemas.microsoft.com/office/powerpoint/2010/main" val="11706580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Opdrachtgever periode 4</a:t>
            </a:r>
          </a:p>
        </p:txBody>
      </p:sp>
      <p:pic>
        <p:nvPicPr>
          <p:cNvPr id="4" name="Afbeelding 3"/>
          <p:cNvPicPr>
            <a:picLocks noChangeAspect="1"/>
          </p:cNvPicPr>
          <p:nvPr/>
        </p:nvPicPr>
        <p:blipFill>
          <a:blip r:embed="rId2"/>
          <a:stretch>
            <a:fillRect/>
          </a:stretch>
        </p:blipFill>
        <p:spPr>
          <a:xfrm>
            <a:off x="0" y="6165669"/>
            <a:ext cx="2169840" cy="692331"/>
          </a:xfrm>
          <a:prstGeom prst="rect">
            <a:avLst/>
          </a:prstGeom>
        </p:spPr>
      </p:pic>
      <p:pic>
        <p:nvPicPr>
          <p:cNvPr id="2052" name="Picture 4" descr="https://scontent-amt2-1.xx.fbcdn.net/v/t1.0-9/61372764_1952993098134776_3155822908312387584_o.jpg?_nc_cat=102&amp;_nc_sid=6e5ad9&amp;_nc_ohc=P1kSSfnQquoAX-Iqpv9&amp;_nc_ht=scontent-amt2-1.xx&amp;oh=da3cf897c5d56fd81e27bc3840ca3dfd&amp;oe=5EBE3B9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63878" y="2102888"/>
            <a:ext cx="9264247" cy="365058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hall-of-fame-logo - Tilburg.com"/>
          <p:cNvPicPr>
            <a:picLocks noChangeAspect="1" noChangeArrowheads="1"/>
          </p:cNvPicPr>
          <p:nvPr/>
        </p:nvPicPr>
        <p:blipFill rotWithShape="1">
          <a:blip r:embed="rId4">
            <a:extLst>
              <a:ext uri="{28A0092B-C50C-407E-A947-70E740481C1C}">
                <a14:useLocalDpi xmlns:a14="http://schemas.microsoft.com/office/drawing/2010/main" val="0"/>
              </a:ext>
            </a:extLst>
          </a:blip>
          <a:srcRect l="18228" t="12655" r="17619" b="13458"/>
          <a:stretch/>
        </p:blipFill>
        <p:spPr bwMode="auto">
          <a:xfrm>
            <a:off x="10083800" y="230189"/>
            <a:ext cx="1803400" cy="1460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11150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Opdrachtgever periode 4</a:t>
            </a:r>
          </a:p>
        </p:txBody>
      </p:sp>
      <p:pic>
        <p:nvPicPr>
          <p:cNvPr id="4" name="Afbeelding 3"/>
          <p:cNvPicPr>
            <a:picLocks noChangeAspect="1"/>
          </p:cNvPicPr>
          <p:nvPr/>
        </p:nvPicPr>
        <p:blipFill>
          <a:blip r:embed="rId2"/>
          <a:stretch>
            <a:fillRect/>
          </a:stretch>
        </p:blipFill>
        <p:spPr>
          <a:xfrm>
            <a:off x="0" y="6165669"/>
            <a:ext cx="2169840" cy="692331"/>
          </a:xfrm>
          <a:prstGeom prst="rect">
            <a:avLst/>
          </a:prstGeom>
        </p:spPr>
      </p:pic>
      <p:pic>
        <p:nvPicPr>
          <p:cNvPr id="1028" name="Picture 4" descr="Hall of Fame - City Ap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71678" y="2438004"/>
            <a:ext cx="3448647" cy="229909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30" name="Picture 6" descr="Festival Mundial - Spoorzone01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36592" y="2438005"/>
            <a:ext cx="3449589" cy="229909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34" name="Picture 10" descr="ladybird-skatepark - Tilburg.com"/>
          <p:cNvPicPr>
            <a:picLocks noChangeAspect="1" noChangeArrowheads="1"/>
          </p:cNvPicPr>
          <p:nvPr/>
        </p:nvPicPr>
        <p:blipFill rotWithShape="1">
          <a:blip r:embed="rId5">
            <a:extLst>
              <a:ext uri="{28A0092B-C50C-407E-A947-70E740481C1C}">
                <a14:useLocalDpi xmlns:a14="http://schemas.microsoft.com/office/drawing/2010/main" val="0"/>
              </a:ext>
            </a:extLst>
          </a:blip>
          <a:srcRect l="16133"/>
          <a:stretch/>
        </p:blipFill>
        <p:spPr bwMode="auto">
          <a:xfrm>
            <a:off x="723901" y="2438002"/>
            <a:ext cx="3431508" cy="229909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4" descr="hall-of-fame-logo - Tilburg.com"/>
          <p:cNvPicPr>
            <a:picLocks noChangeAspect="1" noChangeArrowheads="1"/>
          </p:cNvPicPr>
          <p:nvPr/>
        </p:nvPicPr>
        <p:blipFill rotWithShape="1">
          <a:blip r:embed="rId6">
            <a:extLst>
              <a:ext uri="{28A0092B-C50C-407E-A947-70E740481C1C}">
                <a14:useLocalDpi xmlns:a14="http://schemas.microsoft.com/office/drawing/2010/main" val="0"/>
              </a:ext>
            </a:extLst>
          </a:blip>
          <a:srcRect l="18228" t="12655" r="17619" b="13458"/>
          <a:stretch/>
        </p:blipFill>
        <p:spPr bwMode="auto">
          <a:xfrm>
            <a:off x="10083800" y="230189"/>
            <a:ext cx="1803400" cy="1460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81748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all-of-fame-logo - Tilburg.com"/>
          <p:cNvPicPr>
            <a:picLocks noChangeAspect="1" noChangeArrowheads="1"/>
          </p:cNvPicPr>
          <p:nvPr/>
        </p:nvPicPr>
        <p:blipFill rotWithShape="1">
          <a:blip r:embed="rId4">
            <a:extLst>
              <a:ext uri="{28A0092B-C50C-407E-A947-70E740481C1C}">
                <a14:useLocalDpi xmlns:a14="http://schemas.microsoft.com/office/drawing/2010/main" val="0"/>
              </a:ext>
            </a:extLst>
          </a:blip>
          <a:srcRect l="18228" t="12655" r="17619" b="13458"/>
          <a:stretch/>
        </p:blipFill>
        <p:spPr bwMode="auto">
          <a:xfrm>
            <a:off x="10083800" y="230189"/>
            <a:ext cx="1803400" cy="146050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p:txBody>
          <a:bodyPr/>
          <a:lstStyle/>
          <a:p>
            <a:r>
              <a:rPr lang="nl-NL"/>
              <a:t>Opdrachtgever periode 4</a:t>
            </a:r>
          </a:p>
        </p:txBody>
      </p:sp>
      <p:pic>
        <p:nvPicPr>
          <p:cNvPr id="4" name="Afbeelding 3"/>
          <p:cNvPicPr>
            <a:picLocks noChangeAspect="1"/>
          </p:cNvPicPr>
          <p:nvPr/>
        </p:nvPicPr>
        <p:blipFill>
          <a:blip r:embed="rId5"/>
          <a:stretch>
            <a:fillRect/>
          </a:stretch>
        </p:blipFill>
        <p:spPr>
          <a:xfrm>
            <a:off x="0" y="6165669"/>
            <a:ext cx="2169840" cy="692331"/>
          </a:xfrm>
          <a:prstGeom prst="rect">
            <a:avLst/>
          </a:prstGeom>
        </p:spPr>
      </p:pic>
      <p:pic>
        <p:nvPicPr>
          <p:cNvPr id="8" name="53C5555">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746250" y="1678321"/>
            <a:ext cx="8337551" cy="4309905"/>
          </a:xfrm>
          <a:prstGeom prst="rect">
            <a:avLst/>
          </a:prstGeom>
        </p:spPr>
      </p:pic>
    </p:spTree>
    <p:extLst>
      <p:ext uri="{BB962C8B-B14F-4D97-AF65-F5344CB8AC3E}">
        <p14:creationId xmlns:p14="http://schemas.microsoft.com/office/powerpoint/2010/main" val="4070858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57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Opdrachtgever periode 4</a:t>
            </a:r>
          </a:p>
        </p:txBody>
      </p:sp>
      <p:pic>
        <p:nvPicPr>
          <p:cNvPr id="4" name="Afbeelding 3"/>
          <p:cNvPicPr>
            <a:picLocks noChangeAspect="1"/>
          </p:cNvPicPr>
          <p:nvPr/>
        </p:nvPicPr>
        <p:blipFill>
          <a:blip r:embed="rId2"/>
          <a:stretch>
            <a:fillRect/>
          </a:stretch>
        </p:blipFill>
        <p:spPr>
          <a:xfrm>
            <a:off x="0" y="6165669"/>
            <a:ext cx="2169840" cy="692331"/>
          </a:xfrm>
          <a:prstGeom prst="rect">
            <a:avLst/>
          </a:prstGeom>
        </p:spPr>
      </p:pic>
      <p:grpSp>
        <p:nvGrpSpPr>
          <p:cNvPr id="6" name="Groep 5"/>
          <p:cNvGrpSpPr/>
          <p:nvPr/>
        </p:nvGrpSpPr>
        <p:grpSpPr>
          <a:xfrm>
            <a:off x="4948615" y="1512677"/>
            <a:ext cx="5418971" cy="4652992"/>
            <a:chOff x="2576945" y="1512677"/>
            <a:chExt cx="5418971" cy="4652992"/>
          </a:xfrm>
        </p:grpSpPr>
        <p:pic>
          <p:nvPicPr>
            <p:cNvPr id="5" name="Afbeelding 4"/>
            <p:cNvPicPr>
              <a:picLocks noChangeAspect="1"/>
            </p:cNvPicPr>
            <p:nvPr/>
          </p:nvPicPr>
          <p:blipFill rotWithShape="1">
            <a:blip r:embed="rId3"/>
            <a:srcRect t="37442" b="6279"/>
            <a:stretch/>
          </p:blipFill>
          <p:spPr>
            <a:xfrm>
              <a:off x="2576945" y="2591195"/>
              <a:ext cx="5418971" cy="3574474"/>
            </a:xfrm>
            <a:prstGeom prst="rect">
              <a:avLst/>
            </a:prstGeom>
          </p:spPr>
        </p:pic>
        <p:pic>
          <p:nvPicPr>
            <p:cNvPr id="7" name="Afbeelding 6"/>
            <p:cNvPicPr>
              <a:picLocks noChangeAspect="1"/>
            </p:cNvPicPr>
            <p:nvPr/>
          </p:nvPicPr>
          <p:blipFill rotWithShape="1">
            <a:blip r:embed="rId3"/>
            <a:srcRect b="83019"/>
            <a:stretch/>
          </p:blipFill>
          <p:spPr>
            <a:xfrm>
              <a:off x="2576945" y="1512677"/>
              <a:ext cx="5418971" cy="1078518"/>
            </a:xfrm>
            <a:prstGeom prst="rect">
              <a:avLst/>
            </a:prstGeom>
          </p:spPr>
        </p:pic>
      </p:grpSp>
      <p:pic>
        <p:nvPicPr>
          <p:cNvPr id="4098" name="Picture 2" descr="Gemeente Tilburg | Aerde advies &amp; bouwmanagement Tilburg ..."/>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43803" y="1690688"/>
            <a:ext cx="2904812" cy="1613784"/>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all-of-fame-logo - Tilburg.co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37553" y="3563551"/>
            <a:ext cx="2811063" cy="19766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10539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Opdrachtgever periode 4</a:t>
            </a:r>
          </a:p>
        </p:txBody>
      </p:sp>
      <p:pic>
        <p:nvPicPr>
          <p:cNvPr id="4" name="Afbeelding 3"/>
          <p:cNvPicPr>
            <a:picLocks noChangeAspect="1"/>
          </p:cNvPicPr>
          <p:nvPr/>
        </p:nvPicPr>
        <p:blipFill>
          <a:blip r:embed="rId2"/>
          <a:stretch>
            <a:fillRect/>
          </a:stretch>
        </p:blipFill>
        <p:spPr>
          <a:xfrm>
            <a:off x="0" y="6165669"/>
            <a:ext cx="2169840" cy="692331"/>
          </a:xfrm>
          <a:prstGeom prst="rect">
            <a:avLst/>
          </a:prstGeom>
        </p:spPr>
      </p:pic>
      <p:sp>
        <p:nvSpPr>
          <p:cNvPr id="3" name="Rechthoek 2"/>
          <p:cNvSpPr/>
          <p:nvPr/>
        </p:nvSpPr>
        <p:spPr>
          <a:xfrm>
            <a:off x="6223001" y="1927136"/>
            <a:ext cx="5753100" cy="1569660"/>
          </a:xfrm>
          <a:prstGeom prst="rect">
            <a:avLst/>
          </a:prstGeom>
        </p:spPr>
        <p:txBody>
          <a:bodyPr wrap="square">
            <a:spAutoFit/>
          </a:bodyPr>
          <a:lstStyle/>
          <a:p>
            <a:pPr algn="just"/>
            <a:r>
              <a:rPr lang="nl-NL" sz="2400">
                <a:solidFill>
                  <a:srgbClr val="000000"/>
                </a:solidFill>
                <a:cs typeface="Times New Roman" panose="02020603050405020304" pitchFamily="18" charset="0"/>
              </a:rPr>
              <a:t>“Het gebied rondom de Hall of Fame verandert, daardoor ontstaat er ruimte voor nieuwe creatieve ideeën voor én door Tilburgers.”</a:t>
            </a:r>
            <a:endParaRPr lang="nl-NL" sz="2400">
              <a:cs typeface="Times New Roman" panose="02020603050405020304" pitchFamily="18" charset="0"/>
            </a:endParaRPr>
          </a:p>
        </p:txBody>
      </p:sp>
      <p:grpSp>
        <p:nvGrpSpPr>
          <p:cNvPr id="11" name="Groep 10"/>
          <p:cNvGrpSpPr/>
          <p:nvPr/>
        </p:nvGrpSpPr>
        <p:grpSpPr>
          <a:xfrm>
            <a:off x="584200" y="1927136"/>
            <a:ext cx="5410200" cy="3982192"/>
            <a:chOff x="584200" y="1927136"/>
            <a:chExt cx="5410200" cy="3982191"/>
          </a:xfrm>
        </p:grpSpPr>
        <p:pic>
          <p:nvPicPr>
            <p:cNvPr id="8" name="Picture 2" descr="Frederik Theuwis nieuwe directeur Hall of F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200" y="1927136"/>
              <a:ext cx="5314200" cy="3118139"/>
            </a:xfrm>
            <a:prstGeom prst="rect">
              <a:avLst/>
            </a:prstGeom>
            <a:noFill/>
            <a:extLst>
              <a:ext uri="{909E8E84-426E-40DD-AFC4-6F175D3DCCD1}">
                <a14:hiddenFill xmlns:a14="http://schemas.microsoft.com/office/drawing/2010/main">
                  <a:solidFill>
                    <a:srgbClr val="FFFFFF"/>
                  </a:solidFill>
                </a14:hiddenFill>
              </a:ext>
            </a:extLst>
          </p:spPr>
        </p:pic>
        <p:pic>
          <p:nvPicPr>
            <p:cNvPr id="9" name="Afbeelding 8"/>
            <p:cNvPicPr>
              <a:picLocks noChangeAspect="1"/>
            </p:cNvPicPr>
            <p:nvPr/>
          </p:nvPicPr>
          <p:blipFill>
            <a:blip r:embed="rId4"/>
            <a:stretch>
              <a:fillRect/>
            </a:stretch>
          </p:blipFill>
          <p:spPr>
            <a:xfrm>
              <a:off x="680200" y="5111990"/>
              <a:ext cx="1892811" cy="428004"/>
            </a:xfrm>
            <a:prstGeom prst="rect">
              <a:avLst/>
            </a:prstGeom>
          </p:spPr>
        </p:pic>
        <p:sp>
          <p:nvSpPr>
            <p:cNvPr id="10" name="Tekstvak 9"/>
            <p:cNvSpPr txBox="1"/>
            <p:nvPr/>
          </p:nvSpPr>
          <p:spPr>
            <a:xfrm>
              <a:off x="584200" y="5539995"/>
              <a:ext cx="2590800" cy="369332"/>
            </a:xfrm>
            <a:prstGeom prst="rect">
              <a:avLst/>
            </a:prstGeom>
            <a:noFill/>
          </p:spPr>
          <p:txBody>
            <a:bodyPr wrap="square" rtlCol="0">
              <a:spAutoFit/>
            </a:bodyPr>
            <a:lstStyle/>
            <a:p>
              <a:r>
                <a:rPr lang="nl-NL" b="1">
                  <a:solidFill>
                    <a:srgbClr val="002060"/>
                  </a:solidFill>
                </a:rPr>
                <a:t>Directeur Hall of Fame</a:t>
              </a:r>
            </a:p>
          </p:txBody>
        </p:sp>
      </p:grpSp>
    </p:spTree>
    <p:extLst>
      <p:ext uri="{BB962C8B-B14F-4D97-AF65-F5344CB8AC3E}">
        <p14:creationId xmlns:p14="http://schemas.microsoft.com/office/powerpoint/2010/main" val="2166151410"/>
      </p:ext>
    </p:extLst>
  </p:cSld>
  <p:clrMapOvr>
    <a:masterClrMapping/>
  </p:clrMapOvr>
</p:sld>
</file>

<file path=ppt/theme/theme1.xml><?xml version="1.0" encoding="utf-8"?>
<a:theme xmlns:a="http://schemas.openxmlformats.org/drawingml/2006/main" name="Kantoorthema">
  <a:themeElements>
    <a:clrScheme name="Aangepast 1">
      <a:dk1>
        <a:sysClr val="windowText" lastClr="000000"/>
      </a:dk1>
      <a:lt1>
        <a:sysClr val="window" lastClr="FFFFFF"/>
      </a:lt1>
      <a:dk2>
        <a:srgbClr val="455F51"/>
      </a:dk2>
      <a:lt2>
        <a:srgbClr val="E2DFCC"/>
      </a:lt2>
      <a:accent1>
        <a:srgbClr val="BDEA1A"/>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882E0B02A318E459AD716AC786DE572" ma:contentTypeVersion="13" ma:contentTypeDescription="Een nieuw document maken." ma:contentTypeScope="" ma:versionID="40482e5b53334d1eeebda43037df53c5">
  <xsd:schema xmlns:xsd="http://www.w3.org/2001/XMLSchema" xmlns:xs="http://www.w3.org/2001/XMLSchema" xmlns:p="http://schemas.microsoft.com/office/2006/metadata/properties" xmlns:ns2="34354c1b-6b8c-435b-ad50-990538c19557" xmlns:ns3="47a28104-336f-447d-946e-e305ac2bcd47" targetNamespace="http://schemas.microsoft.com/office/2006/metadata/properties" ma:root="true" ma:fieldsID="9c978e2734d7fc04f5be9d8ae96b6347" ns2:_="" ns3:_="">
    <xsd:import namespace="34354c1b-6b8c-435b-ad50-990538c19557"/>
    <xsd:import namespace="47a28104-336f-447d-946e-e305ac2bcd47"/>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ServiceLocation" minOccurs="0"/>
                <xsd:element ref="ns3:SharedWithUsers" minOccurs="0"/>
                <xsd:element ref="ns3:SharedWithDetails" minOccurs="0"/>
                <xsd:element ref="ns2:MediaServiceAutoKeyPoints" minOccurs="0"/>
                <xsd:element ref="ns2:MediaServiceKeyPoint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4354c1b-6b8c-435b-ad50-990538c1955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47a28104-336f-447d-946e-e305ac2bcd47" elementFormDefault="qualified">
    <xsd:import namespace="http://schemas.microsoft.com/office/2006/documentManagement/types"/>
    <xsd:import namespace="http://schemas.microsoft.com/office/infopath/2007/PartnerControls"/>
    <xsd:element name="SharedWithUsers" ma:index="16"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351380DD-6FE4-41D1-8ABE-5BCBA20A7114}">
  <ds:schemaRefs>
    <ds:schemaRef ds:uri="http://schemas.microsoft.com/sharepoint/v3/contenttype/forms"/>
  </ds:schemaRefs>
</ds:datastoreItem>
</file>

<file path=customXml/itemProps2.xml><?xml version="1.0" encoding="utf-8"?>
<ds:datastoreItem xmlns:ds="http://schemas.openxmlformats.org/officeDocument/2006/customXml" ds:itemID="{AAB48429-1F9A-4C89-A2A8-26B93283C72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4354c1b-6b8c-435b-ad50-990538c19557"/>
    <ds:schemaRef ds:uri="47a28104-336f-447d-946e-e305ac2bcd4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393CD5D-1105-4FE9-B5B6-0E4D1B7C3B16}">
  <ds:schemaRefs>
    <ds:schemaRef ds:uri="34354c1b-6b8c-435b-ad50-990538c19557"/>
    <ds:schemaRef ds:uri="47a28104-336f-447d-946e-e305ac2bcd47"/>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155</TotalTime>
  <Words>1879</Words>
  <Application>Microsoft Office PowerPoint</Application>
  <PresentationFormat>Breedbeeld</PresentationFormat>
  <Paragraphs>328</Paragraphs>
  <Slides>24</Slides>
  <Notes>5</Notes>
  <HiddenSlides>0</HiddenSlides>
  <MMClips>2</MMClips>
  <ScaleCrop>false</ScaleCrop>
  <HeadingPairs>
    <vt:vector size="6" baseType="variant">
      <vt:variant>
        <vt:lpstr>Gebruikte lettertypen</vt:lpstr>
      </vt:variant>
      <vt:variant>
        <vt:i4>5</vt:i4>
      </vt:variant>
      <vt:variant>
        <vt:lpstr>Thema</vt:lpstr>
      </vt:variant>
      <vt:variant>
        <vt:i4>3</vt:i4>
      </vt:variant>
      <vt:variant>
        <vt:lpstr>Diatitels</vt:lpstr>
      </vt:variant>
      <vt:variant>
        <vt:i4>24</vt:i4>
      </vt:variant>
    </vt:vector>
  </HeadingPairs>
  <TitlesOfParts>
    <vt:vector size="32" baseType="lpstr">
      <vt:lpstr>Arial</vt:lpstr>
      <vt:lpstr>Calibri</vt:lpstr>
      <vt:lpstr>Calibri Light</vt:lpstr>
      <vt:lpstr>Segoe UI</vt:lpstr>
      <vt:lpstr>Wingdings</vt:lpstr>
      <vt:lpstr>Kantoorthema</vt:lpstr>
      <vt:lpstr>1_Kantoorthema</vt:lpstr>
      <vt:lpstr>Office-thema</vt:lpstr>
      <vt:lpstr>Opstart periode: Inrichting van een gebied</vt:lpstr>
      <vt:lpstr>Inhoud </vt:lpstr>
      <vt:lpstr>PowerPoint-presentatie</vt:lpstr>
      <vt:lpstr>PowerPoint-presentatie</vt:lpstr>
      <vt:lpstr>Opdrachtgever periode 4</vt:lpstr>
      <vt:lpstr>Opdrachtgever periode 4</vt:lpstr>
      <vt:lpstr>Opdrachtgever periode 4</vt:lpstr>
      <vt:lpstr>Opdrachtgever periode 4</vt:lpstr>
      <vt:lpstr>Opdrachtgever periode 4</vt:lpstr>
      <vt:lpstr>Opdrachtgever periode 4</vt:lpstr>
      <vt:lpstr>Opdrachtgever periode 4</vt:lpstr>
      <vt:lpstr>IBS Inrichting van een gebied – periode 4</vt:lpstr>
      <vt:lpstr>Toetsing </vt:lpstr>
      <vt:lpstr>Toetsing </vt:lpstr>
      <vt:lpstr>Periode planning</vt:lpstr>
      <vt:lpstr>PowerPoint-presentatie</vt:lpstr>
      <vt:lpstr>PowerPoint-presentatie</vt:lpstr>
      <vt:lpstr>PowerPoint-presentatie</vt:lpstr>
      <vt:lpstr>Het ontwerp 2018/2019</vt:lpstr>
      <vt:lpstr>Het ontwerp 2018/2019</vt:lpstr>
      <vt:lpstr>Opdrachtgever periode 4</vt:lpstr>
      <vt:lpstr>Groepsindeling periode 4</vt:lpstr>
      <vt:lpstr>Groepsindeling periode 4</vt:lpstr>
      <vt:lpstr>Vragen? </vt:lpstr>
    </vt:vector>
  </TitlesOfParts>
  <Company>Helicon Opleidingen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Stijn Weijermars</dc:creator>
  <cp:lastModifiedBy>Thomas Noordeloos</cp:lastModifiedBy>
  <cp:revision>1</cp:revision>
  <dcterms:created xsi:type="dcterms:W3CDTF">2015-02-09T20:38:33Z</dcterms:created>
  <dcterms:modified xsi:type="dcterms:W3CDTF">2021-05-12T15:11:44Z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0x0101006882E0B02A318E459AD716AC786DE572</vt:lpwstr>
  </property>
</Properties>
</file>